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Proxima Nova Extrabold"/>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Extrabold-bold.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e8705e9c7_0_20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1e8705e9c7_0_20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ebdb5f1f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ebdb5f1f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4fac201d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4fac201d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2e68268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2e68268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2e68268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2e68268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2e68268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2e68268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ebdb5f1f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ebdb5f1f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ebdb5f1f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ebdb5f1f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ebdb5f1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ebdb5f1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ebdb5f1f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ebdb5f1f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974099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974099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e8705e9c7_0_2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1e8705e9c7_0_2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e8705e9c7_0_2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1e8705e9c7_0_2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2e6826803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42e682680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9ba346ad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49ba346a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4fac201d4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44fac201d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ebdb5f1f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ebdb5f1f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fc28a71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fc28a71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4fac201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4fac201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4fac201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4fac201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eed436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eed436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4fac201d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4fac201d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4fac201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4fac201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33c33a7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33c33a7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ebdb5f1f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febdb5f1f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7.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dark layout ">
  <p:cSld name="Cover 1 - dark layout ">
    <p:bg>
      <p:bgPr>
        <a:solidFill>
          <a:schemeClr val="dk2"/>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0" y="-1"/>
            <a:ext cx="12192000" cy="6858003"/>
          </a:xfrm>
          <a:prstGeom prst="rect">
            <a:avLst/>
          </a:prstGeom>
          <a:noFill/>
          <a:ln>
            <a:noFill/>
          </a:ln>
        </p:spPr>
      </p:pic>
      <p:pic>
        <p:nvPicPr>
          <p:cNvPr id="14" name="Google Shape;14;p2"/>
          <p:cNvPicPr preferRelativeResize="0"/>
          <p:nvPr/>
        </p:nvPicPr>
        <p:blipFill>
          <a:blip r:embed="rId3">
            <a:alphaModFix/>
          </a:blip>
          <a:stretch>
            <a:fillRect/>
          </a:stretch>
        </p:blipFill>
        <p:spPr>
          <a:xfrm>
            <a:off x="761341" y="788517"/>
            <a:ext cx="4812675" cy="612525"/>
          </a:xfrm>
          <a:prstGeom prst="rect">
            <a:avLst/>
          </a:prstGeom>
          <a:noFill/>
          <a:ln>
            <a:noFill/>
          </a:ln>
        </p:spPr>
      </p:pic>
      <p:sp>
        <p:nvSpPr>
          <p:cNvPr id="15" name="Google Shape;15;p2"/>
          <p:cNvSpPr txBox="1"/>
          <p:nvPr>
            <p:ph type="ctrTitle"/>
          </p:nvPr>
        </p:nvSpPr>
        <p:spPr>
          <a:xfrm>
            <a:off x="1042425" y="3426993"/>
            <a:ext cx="4013100" cy="9525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042989" y="5175327"/>
            <a:ext cx="4014300" cy="457200"/>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2"/>
          <p:cNvSpPr txBox="1"/>
          <p:nvPr/>
        </p:nvSpPr>
        <p:spPr>
          <a:xfrm>
            <a:off x="-1367942" y="16825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2"/>
              </a:solidFill>
              <a:latin typeface="Arial"/>
              <a:ea typeface="Arial"/>
              <a:cs typeface="Arial"/>
              <a:sym typeface="Arial"/>
            </a:endParaRPr>
          </a:p>
        </p:txBody>
      </p:sp>
    </p:spTree>
  </p:cSld>
  <p:clrMapOvr>
    <a:masterClrMapping/>
  </p:clrMapOvr>
  <p:extLst>
    <p:ext uri="{DCECCB84-F9BA-43D5-87BE-67443E8EF086}">
      <p15:sldGuideLst>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with image">
  <p:cSld name="Sidebar with image">
    <p:spTree>
      <p:nvGrpSpPr>
        <p:cNvPr id="86" name="Shape 86"/>
        <p:cNvGrpSpPr/>
        <p:nvPr/>
      </p:nvGrpSpPr>
      <p:grpSpPr>
        <a:xfrm>
          <a:off x="0" y="0"/>
          <a:ext cx="0" cy="0"/>
          <a:chOff x="0" y="0"/>
          <a:chExt cx="0" cy="0"/>
        </a:xfrm>
      </p:grpSpPr>
      <p:sp>
        <p:nvSpPr>
          <p:cNvPr id="87" name="Google Shape;87;p11"/>
          <p:cNvSpPr txBox="1"/>
          <p:nvPr>
            <p:ph type="title"/>
          </p:nvPr>
        </p:nvSpPr>
        <p:spPr>
          <a:xfrm>
            <a:off x="457200" y="557784"/>
            <a:ext cx="11368200" cy="369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1"/>
          <p:cNvSpPr txBox="1"/>
          <p:nvPr>
            <p:ph idx="1" type="body"/>
          </p:nvPr>
        </p:nvSpPr>
        <p:spPr>
          <a:xfrm>
            <a:off x="457200" y="1700783"/>
            <a:ext cx="4114800" cy="3960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Font typeface="Arial"/>
              <a:buNone/>
              <a:defRPr>
                <a:solidFill>
                  <a:schemeClr val="dk1"/>
                </a:solidFill>
              </a:defRPr>
            </a:lvl1pPr>
            <a:lvl2pPr indent="-330200" lvl="1" marL="914400" algn="l">
              <a:lnSpc>
                <a:spcPct val="100000"/>
              </a:lnSpc>
              <a:spcBef>
                <a:spcPts val="500"/>
              </a:spcBef>
              <a:spcAft>
                <a:spcPts val="0"/>
              </a:spcAft>
              <a:buClr>
                <a:schemeClr val="dk1"/>
              </a:buClr>
              <a:buSzPts val="1600"/>
              <a:buFont typeface="Arial"/>
              <a:buChar char="•"/>
              <a:defRPr>
                <a:solidFill>
                  <a:schemeClr val="dk1"/>
                </a:solidFill>
              </a:defRPr>
            </a:lvl2pPr>
            <a:lvl3pPr indent="-330200" lvl="2" marL="1371600" algn="l">
              <a:lnSpc>
                <a:spcPct val="100000"/>
              </a:lnSpc>
              <a:spcBef>
                <a:spcPts val="500"/>
              </a:spcBef>
              <a:spcAft>
                <a:spcPts val="0"/>
              </a:spcAft>
              <a:buClr>
                <a:schemeClr val="dk1"/>
              </a:buClr>
              <a:buSzPts val="1600"/>
              <a:buFont typeface="Cambria"/>
              <a:buChar char="⎻"/>
              <a:defRPr>
                <a:solidFill>
                  <a:schemeClr val="dk1"/>
                </a:solidFill>
              </a:defRPr>
            </a:lvl3pPr>
            <a:lvl4pPr indent="-330200" lvl="3" marL="1828800" algn="l">
              <a:lnSpc>
                <a:spcPct val="100000"/>
              </a:lnSpc>
              <a:spcBef>
                <a:spcPts val="500"/>
              </a:spcBef>
              <a:spcAft>
                <a:spcPts val="0"/>
              </a:spcAft>
              <a:buClr>
                <a:schemeClr val="dk1"/>
              </a:buClr>
              <a:buSzPts val="1600"/>
              <a:buChar char="•"/>
              <a:defRPr>
                <a:solidFill>
                  <a:schemeClr val="dk1"/>
                </a:solidFill>
              </a:defRPr>
            </a:lvl4pPr>
            <a:lvl5pPr indent="-330200" lvl="4" marL="2286000" algn="l">
              <a:lnSpc>
                <a:spcPct val="100000"/>
              </a:lnSpc>
              <a:spcBef>
                <a:spcPts val="500"/>
              </a:spcBef>
              <a:spcAft>
                <a:spcPts val="0"/>
              </a:spcAft>
              <a:buClr>
                <a:schemeClr val="dk1"/>
              </a:buClr>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1"/>
          <p:cNvSpPr txBox="1"/>
          <p:nvPr>
            <p:ph idx="2" type="body"/>
          </p:nvPr>
        </p:nvSpPr>
        <p:spPr>
          <a:xfrm>
            <a:off x="457201" y="5876091"/>
            <a:ext cx="4114800" cy="349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rgbClr val="7F7F7F"/>
              </a:buClr>
              <a:buSzPts val="800"/>
              <a:buNone/>
              <a:defRPr sz="800">
                <a:solidFill>
                  <a:srgbClr val="7F7F7F"/>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1"/>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1"/>
          <p:cNvSpPr/>
          <p:nvPr>
            <p:ph idx="3" type="pic"/>
          </p:nvPr>
        </p:nvSpPr>
        <p:spPr>
          <a:xfrm>
            <a:off x="4919575" y="1695325"/>
            <a:ext cx="7272600" cy="51627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showMasterSp="0">
  <p:cSld name="Full bleed image">
    <p:spTree>
      <p:nvGrpSpPr>
        <p:cNvPr id="93" name="Shape 93"/>
        <p:cNvGrpSpPr/>
        <p:nvPr/>
      </p:nvGrpSpPr>
      <p:grpSpPr>
        <a:xfrm>
          <a:off x="0" y="0"/>
          <a:ext cx="0" cy="0"/>
          <a:chOff x="0" y="0"/>
          <a:chExt cx="0" cy="0"/>
        </a:xfrm>
      </p:grpSpPr>
      <p:sp>
        <p:nvSpPr>
          <p:cNvPr id="94" name="Google Shape;94;p12"/>
          <p:cNvSpPr/>
          <p:nvPr>
            <p:ph idx="2" type="pic"/>
          </p:nvPr>
        </p:nvSpPr>
        <p:spPr>
          <a:xfrm>
            <a:off x="-175" y="0"/>
            <a:ext cx="12192000" cy="68757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bleed images" showMasterSp="0">
  <p:cSld name="Two full bleed images">
    <p:spTree>
      <p:nvGrpSpPr>
        <p:cNvPr id="95" name="Shape 95"/>
        <p:cNvGrpSpPr/>
        <p:nvPr/>
      </p:nvGrpSpPr>
      <p:grpSpPr>
        <a:xfrm>
          <a:off x="0" y="0"/>
          <a:ext cx="0" cy="0"/>
          <a:chOff x="0" y="0"/>
          <a:chExt cx="0" cy="0"/>
        </a:xfrm>
      </p:grpSpPr>
      <p:sp>
        <p:nvSpPr>
          <p:cNvPr id="96" name="Google Shape;96;p13"/>
          <p:cNvSpPr/>
          <p:nvPr>
            <p:ph idx="2" type="pic"/>
          </p:nvPr>
        </p:nvSpPr>
        <p:spPr>
          <a:xfrm>
            <a:off x="-10100" y="9075"/>
            <a:ext cx="6096000" cy="6858000"/>
          </a:xfrm>
          <a:prstGeom prst="rect">
            <a:avLst/>
          </a:prstGeom>
          <a:noFill/>
          <a:ln>
            <a:noFill/>
          </a:ln>
        </p:spPr>
      </p:sp>
      <p:sp>
        <p:nvSpPr>
          <p:cNvPr id="97" name="Google Shape;97;p13"/>
          <p:cNvSpPr/>
          <p:nvPr>
            <p:ph idx="3" type="pic"/>
          </p:nvPr>
        </p:nvSpPr>
        <p:spPr>
          <a:xfrm>
            <a:off x="6096000" y="9075"/>
            <a:ext cx="6096000" cy="68580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2"/>
        </a:solidFill>
      </p:bgPr>
    </p:bg>
    <p:spTree>
      <p:nvGrpSpPr>
        <p:cNvPr id="98" name="Shape 98"/>
        <p:cNvGrpSpPr/>
        <p:nvPr/>
      </p:nvGrpSpPr>
      <p:grpSpPr>
        <a:xfrm>
          <a:off x="0" y="0"/>
          <a:ext cx="0" cy="0"/>
          <a:chOff x="0" y="0"/>
          <a:chExt cx="0" cy="0"/>
        </a:xfrm>
      </p:grpSpPr>
      <p:pic>
        <p:nvPicPr>
          <p:cNvPr id="99" name="Google Shape;99;p14"/>
          <p:cNvPicPr preferRelativeResize="0"/>
          <p:nvPr/>
        </p:nvPicPr>
        <p:blipFill rotWithShape="1">
          <a:blip r:embed="rId2">
            <a:alphaModFix/>
          </a:blip>
          <a:srcRect b="0" l="0" r="0" t="0"/>
          <a:stretch/>
        </p:blipFill>
        <p:spPr>
          <a:xfrm>
            <a:off x="27" y="0"/>
            <a:ext cx="12191990" cy="6858000"/>
          </a:xfrm>
          <a:prstGeom prst="rect">
            <a:avLst/>
          </a:prstGeom>
          <a:noFill/>
          <a:ln>
            <a:noFill/>
          </a:ln>
        </p:spPr>
      </p:pic>
      <p:pic>
        <p:nvPicPr>
          <p:cNvPr id="100" name="Google Shape;100;p14"/>
          <p:cNvPicPr preferRelativeResize="0"/>
          <p:nvPr/>
        </p:nvPicPr>
        <p:blipFill>
          <a:blip r:embed="rId3">
            <a:alphaModFix/>
          </a:blip>
          <a:stretch>
            <a:fillRect/>
          </a:stretch>
        </p:blipFill>
        <p:spPr>
          <a:xfrm>
            <a:off x="738901" y="860273"/>
            <a:ext cx="4187324" cy="530825"/>
          </a:xfrm>
          <a:prstGeom prst="rect">
            <a:avLst/>
          </a:prstGeom>
          <a:noFill/>
          <a:ln>
            <a:noFill/>
          </a:ln>
        </p:spPr>
      </p:pic>
      <p:pic>
        <p:nvPicPr>
          <p:cNvPr id="101" name="Google Shape;101;p14"/>
          <p:cNvPicPr preferRelativeResize="0"/>
          <p:nvPr/>
        </p:nvPicPr>
        <p:blipFill rotWithShape="1">
          <a:blip r:embed="rId4">
            <a:alphaModFix/>
          </a:blip>
          <a:srcRect b="799" l="0" r="0" t="800"/>
          <a:stretch/>
        </p:blipFill>
        <p:spPr>
          <a:xfrm>
            <a:off x="0" y="0"/>
            <a:ext cx="0" cy="6858001"/>
          </a:xfrm>
          <a:prstGeom prst="rect">
            <a:avLst/>
          </a:prstGeom>
          <a:noFill/>
          <a:ln>
            <a:noFill/>
          </a:ln>
        </p:spPr>
      </p:pic>
      <p:sp>
        <p:nvSpPr>
          <p:cNvPr id="102" name="Google Shape;102;p14"/>
          <p:cNvSpPr txBox="1"/>
          <p:nvPr>
            <p:ph type="ctrTitle"/>
          </p:nvPr>
        </p:nvSpPr>
        <p:spPr>
          <a:xfrm>
            <a:off x="1042423" y="2909950"/>
            <a:ext cx="4431000" cy="18468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5200"/>
              <a:buFont typeface="Arial"/>
              <a:buNone/>
              <a:defRPr b="1"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6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2">
  <p:cSld name="Closing_2">
    <p:bg>
      <p:bgPr>
        <a:solidFill>
          <a:schemeClr val="dk2"/>
        </a:solidFill>
      </p:bgPr>
    </p:bg>
    <p:spTree>
      <p:nvGrpSpPr>
        <p:cNvPr id="103" name="Shape 103"/>
        <p:cNvGrpSpPr/>
        <p:nvPr/>
      </p:nvGrpSpPr>
      <p:grpSpPr>
        <a:xfrm>
          <a:off x="0" y="0"/>
          <a:ext cx="0" cy="0"/>
          <a:chOff x="0" y="0"/>
          <a:chExt cx="0" cy="0"/>
        </a:xfrm>
      </p:grpSpPr>
      <p:pic>
        <p:nvPicPr>
          <p:cNvPr id="104" name="Google Shape;104;p15"/>
          <p:cNvPicPr preferRelativeResize="0"/>
          <p:nvPr/>
        </p:nvPicPr>
        <p:blipFill rotWithShape="1">
          <a:blip r:embed="rId2">
            <a:alphaModFix/>
          </a:blip>
          <a:srcRect b="0" l="0" r="0" t="0"/>
          <a:stretch/>
        </p:blipFill>
        <p:spPr>
          <a:xfrm>
            <a:off x="27" y="0"/>
            <a:ext cx="12191990" cy="6858000"/>
          </a:xfrm>
          <a:prstGeom prst="rect">
            <a:avLst/>
          </a:prstGeom>
          <a:noFill/>
          <a:ln>
            <a:noFill/>
          </a:ln>
        </p:spPr>
      </p:pic>
      <p:pic>
        <p:nvPicPr>
          <p:cNvPr id="105" name="Google Shape;105;p15"/>
          <p:cNvPicPr preferRelativeResize="0"/>
          <p:nvPr/>
        </p:nvPicPr>
        <p:blipFill rotWithShape="1">
          <a:blip r:embed="rId3">
            <a:alphaModFix/>
          </a:blip>
          <a:srcRect b="806" l="0" r="0" t="797"/>
          <a:stretch/>
        </p:blipFill>
        <p:spPr>
          <a:xfrm>
            <a:off x="0" y="0"/>
            <a:ext cx="0" cy="6858001"/>
          </a:xfrm>
          <a:prstGeom prst="rect">
            <a:avLst/>
          </a:prstGeom>
          <a:noFill/>
          <a:ln>
            <a:noFill/>
          </a:ln>
        </p:spPr>
      </p:pic>
      <p:sp>
        <p:nvSpPr>
          <p:cNvPr id="106" name="Google Shape;106;p15"/>
          <p:cNvSpPr txBox="1"/>
          <p:nvPr>
            <p:ph type="ctrTitle"/>
          </p:nvPr>
        </p:nvSpPr>
        <p:spPr>
          <a:xfrm>
            <a:off x="1042423" y="2909950"/>
            <a:ext cx="4431000" cy="18468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lt1"/>
              </a:buClr>
              <a:buSzPts val="5200"/>
              <a:buFont typeface="Arial"/>
              <a:buNone/>
              <a:defRPr b="1" sz="5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7" name="Google Shape;107;p15"/>
          <p:cNvPicPr preferRelativeResize="0"/>
          <p:nvPr/>
        </p:nvPicPr>
        <p:blipFill>
          <a:blip r:embed="rId4">
            <a:alphaModFix/>
          </a:blip>
          <a:stretch>
            <a:fillRect/>
          </a:stretch>
        </p:blipFill>
        <p:spPr>
          <a:xfrm>
            <a:off x="738901" y="860273"/>
            <a:ext cx="4187324" cy="530825"/>
          </a:xfrm>
          <a:prstGeom prst="rect">
            <a:avLst/>
          </a:prstGeom>
          <a:noFill/>
          <a:ln>
            <a:noFill/>
          </a:ln>
        </p:spPr>
      </p:pic>
    </p:spTree>
  </p:cSld>
  <p:clrMapOvr>
    <a:masterClrMapping/>
  </p:clrMapOvr>
  <p:extLst>
    <p:ext uri="{DCECCB84-F9BA-43D5-87BE-67443E8EF086}">
      <p15:sldGuideLst>
        <p15:guide id="1" pos="6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0" l="0" r="0" t="0"/>
          <a:stretch/>
        </p:blipFill>
        <p:spPr>
          <a:xfrm>
            <a:off x="0" y="0"/>
            <a:ext cx="12191966" cy="6858000"/>
          </a:xfrm>
          <a:prstGeom prst="rect">
            <a:avLst/>
          </a:prstGeom>
          <a:noFill/>
          <a:ln>
            <a:noFill/>
          </a:ln>
        </p:spPr>
      </p:pic>
      <p:pic>
        <p:nvPicPr>
          <p:cNvPr id="110" name="Google Shape;110;p16"/>
          <p:cNvPicPr preferRelativeResize="0"/>
          <p:nvPr/>
        </p:nvPicPr>
        <p:blipFill rotWithShape="1">
          <a:blip r:embed="rId3">
            <a:alphaModFix/>
          </a:blip>
          <a:srcRect b="799" l="0" r="0" t="800"/>
          <a:stretch/>
        </p:blipFill>
        <p:spPr>
          <a:xfrm>
            <a:off x="0" y="0"/>
            <a:ext cx="0" cy="6858001"/>
          </a:xfrm>
          <a:prstGeom prst="rect">
            <a:avLst/>
          </a:prstGeom>
          <a:noFill/>
          <a:ln>
            <a:noFill/>
          </a:ln>
        </p:spPr>
      </p:pic>
      <p:sp>
        <p:nvSpPr>
          <p:cNvPr id="111" name="Google Shape;111;p16"/>
          <p:cNvSpPr txBox="1"/>
          <p:nvPr>
            <p:ph idx="11" type="ftr"/>
          </p:nvPr>
        </p:nvSpPr>
        <p:spPr>
          <a:xfrm>
            <a:off x="1042416" y="6325193"/>
            <a:ext cx="1198200" cy="3036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6"/>
          <p:cNvSpPr txBox="1"/>
          <p:nvPr>
            <p:ph idx="12" type="sldNum"/>
          </p:nvPr>
        </p:nvSpPr>
        <p:spPr>
          <a:xfrm>
            <a:off x="457199" y="6325299"/>
            <a:ext cx="352200" cy="3042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lt1"/>
                </a:solidFill>
                <a:latin typeface="Arial"/>
                <a:ea typeface="Arial"/>
                <a:cs typeface="Arial"/>
                <a:sym typeface="Arial"/>
              </a:defRPr>
            </a:lvl1pPr>
            <a:lvl2pPr indent="0" lvl="1" marL="0" algn="l">
              <a:spcBef>
                <a:spcPts val="0"/>
              </a:spcBef>
              <a:buNone/>
              <a:defRPr b="0" i="0" sz="700" u="none" cap="none" strike="noStrike">
                <a:solidFill>
                  <a:schemeClr val="lt1"/>
                </a:solidFill>
                <a:latin typeface="Arial"/>
                <a:ea typeface="Arial"/>
                <a:cs typeface="Arial"/>
                <a:sym typeface="Arial"/>
              </a:defRPr>
            </a:lvl2pPr>
            <a:lvl3pPr indent="0" lvl="2" marL="0" algn="l">
              <a:spcBef>
                <a:spcPts val="0"/>
              </a:spcBef>
              <a:buNone/>
              <a:defRPr b="0" i="0" sz="700" u="none" cap="none" strike="noStrike">
                <a:solidFill>
                  <a:schemeClr val="lt1"/>
                </a:solidFill>
                <a:latin typeface="Arial"/>
                <a:ea typeface="Arial"/>
                <a:cs typeface="Arial"/>
                <a:sym typeface="Arial"/>
              </a:defRPr>
            </a:lvl3pPr>
            <a:lvl4pPr indent="0" lvl="3" marL="0" algn="l">
              <a:spcBef>
                <a:spcPts val="0"/>
              </a:spcBef>
              <a:buNone/>
              <a:defRPr b="0" i="0" sz="700" u="none" cap="none" strike="noStrike">
                <a:solidFill>
                  <a:schemeClr val="lt1"/>
                </a:solidFill>
                <a:latin typeface="Arial"/>
                <a:ea typeface="Arial"/>
                <a:cs typeface="Arial"/>
                <a:sym typeface="Arial"/>
              </a:defRPr>
            </a:lvl4pPr>
            <a:lvl5pPr indent="0" lvl="4" marL="0" algn="l">
              <a:spcBef>
                <a:spcPts val="0"/>
              </a:spcBef>
              <a:buNone/>
              <a:defRPr b="0" i="0" sz="700" u="none" cap="none" strike="noStrike">
                <a:solidFill>
                  <a:schemeClr val="lt1"/>
                </a:solidFill>
                <a:latin typeface="Arial"/>
                <a:ea typeface="Arial"/>
                <a:cs typeface="Arial"/>
                <a:sym typeface="Arial"/>
              </a:defRPr>
            </a:lvl5pPr>
            <a:lvl6pPr indent="0" lvl="5" marL="0" algn="l">
              <a:spcBef>
                <a:spcPts val="0"/>
              </a:spcBef>
              <a:buNone/>
              <a:defRPr b="0" i="0" sz="700" u="none" cap="none" strike="noStrike">
                <a:solidFill>
                  <a:schemeClr val="lt1"/>
                </a:solidFill>
                <a:latin typeface="Arial"/>
                <a:ea typeface="Arial"/>
                <a:cs typeface="Arial"/>
                <a:sym typeface="Arial"/>
              </a:defRPr>
            </a:lvl6pPr>
            <a:lvl7pPr indent="0" lvl="6" marL="0" algn="l">
              <a:spcBef>
                <a:spcPts val="0"/>
              </a:spcBef>
              <a:buNone/>
              <a:defRPr b="0" i="0" sz="700" u="none" cap="none" strike="noStrike">
                <a:solidFill>
                  <a:schemeClr val="lt1"/>
                </a:solidFill>
                <a:latin typeface="Arial"/>
                <a:ea typeface="Arial"/>
                <a:cs typeface="Arial"/>
                <a:sym typeface="Arial"/>
              </a:defRPr>
            </a:lvl7pPr>
            <a:lvl8pPr indent="0" lvl="7" marL="0" algn="l">
              <a:spcBef>
                <a:spcPts val="0"/>
              </a:spcBef>
              <a:buNone/>
              <a:defRPr b="0" i="0" sz="700" u="none" cap="none" strike="noStrike">
                <a:solidFill>
                  <a:schemeClr val="lt1"/>
                </a:solidFill>
                <a:latin typeface="Arial"/>
                <a:ea typeface="Arial"/>
                <a:cs typeface="Arial"/>
                <a:sym typeface="Arial"/>
              </a:defRPr>
            </a:lvl8pPr>
            <a:lvl9pPr indent="0" lvl="8" marL="0" algn="l">
              <a:spcBef>
                <a:spcPts val="0"/>
              </a:spcBef>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16"/>
          <p:cNvSpPr txBox="1"/>
          <p:nvPr>
            <p:ph idx="1" type="body"/>
          </p:nvPr>
        </p:nvSpPr>
        <p:spPr>
          <a:xfrm>
            <a:off x="1042416" y="4201640"/>
            <a:ext cx="8567400" cy="1487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4"/>
              </a:buClr>
              <a:buSzPts val="1600"/>
              <a:buNone/>
              <a:defRPr>
                <a:solidFill>
                  <a:schemeClr val="accent4"/>
                </a:solidFill>
              </a:defRPr>
            </a:lvl1pPr>
            <a:lvl2pPr indent="-228600" lvl="1" marL="914400" algn="l">
              <a:lnSpc>
                <a:spcPct val="100000"/>
              </a:lnSpc>
              <a:spcBef>
                <a:spcPts val="500"/>
              </a:spcBef>
              <a:spcAft>
                <a:spcPts val="0"/>
              </a:spcAft>
              <a:buClr>
                <a:schemeClr val="accent5"/>
              </a:buClr>
              <a:buSzPts val="1600"/>
              <a:buNone/>
              <a:defRPr>
                <a:solidFill>
                  <a:schemeClr val="accent5"/>
                </a:solidFill>
              </a:defRPr>
            </a:lvl2pPr>
            <a:lvl3pPr indent="-228600" lvl="2" marL="1371600" algn="l">
              <a:lnSpc>
                <a:spcPct val="100000"/>
              </a:lnSpc>
              <a:spcBef>
                <a:spcPts val="500"/>
              </a:spcBef>
              <a:spcAft>
                <a:spcPts val="0"/>
              </a:spcAft>
              <a:buClr>
                <a:schemeClr val="accent3"/>
              </a:buClr>
              <a:buSzPts val="1600"/>
              <a:buNone/>
              <a:defRPr>
                <a:solidFill>
                  <a:schemeClr val="accent3"/>
                </a:solidFill>
              </a:defRPr>
            </a:lvl3pPr>
            <a:lvl4pPr indent="-228600" lvl="3" marL="1828800" algn="l">
              <a:lnSpc>
                <a:spcPct val="100000"/>
              </a:lnSpc>
              <a:spcBef>
                <a:spcPts val="500"/>
              </a:spcBef>
              <a:spcAft>
                <a:spcPts val="0"/>
              </a:spcAft>
              <a:buClr>
                <a:schemeClr val="accent3"/>
              </a:buClr>
              <a:buSzPts val="1600"/>
              <a:buNone/>
              <a:defRPr>
                <a:solidFill>
                  <a:schemeClr val="accent3"/>
                </a:solidFill>
              </a:defRPr>
            </a:lvl4pPr>
            <a:lvl5pPr indent="-228600" lvl="4" marL="2286000" algn="l">
              <a:lnSpc>
                <a:spcPct val="100000"/>
              </a:lnSpc>
              <a:spcBef>
                <a:spcPts val="500"/>
              </a:spcBef>
              <a:spcAft>
                <a:spcPts val="0"/>
              </a:spcAft>
              <a:buClr>
                <a:schemeClr val="accent3"/>
              </a:buClr>
              <a:buSzPts val="1600"/>
              <a:buNone/>
              <a:defRPr>
                <a:solidFill>
                  <a:schemeClr val="accent3"/>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16"/>
          <p:cNvSpPr txBox="1"/>
          <p:nvPr>
            <p:ph type="ctrTitle"/>
          </p:nvPr>
        </p:nvSpPr>
        <p:spPr>
          <a:xfrm>
            <a:off x="1042416" y="2023872"/>
            <a:ext cx="8575500" cy="1946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2"/>
              </a:buClr>
              <a:buSzPts val="4000"/>
              <a:buFont typeface="Arial"/>
              <a:buNone/>
              <a:defRPr sz="4000">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pic>
        <p:nvPicPr>
          <p:cNvPr id="115" name="Google Shape;115;p16"/>
          <p:cNvPicPr preferRelativeResize="0"/>
          <p:nvPr/>
        </p:nvPicPr>
        <p:blipFill rotWithShape="1">
          <a:blip r:embed="rId4">
            <a:alphaModFix/>
          </a:blip>
          <a:srcRect b="0" l="0" r="0" t="0"/>
          <a:stretch/>
        </p:blipFill>
        <p:spPr>
          <a:xfrm>
            <a:off x="10137908" y="6126775"/>
            <a:ext cx="1739351" cy="638925"/>
          </a:xfrm>
          <a:prstGeom prst="rect">
            <a:avLst/>
          </a:prstGeom>
          <a:noFill/>
          <a:ln>
            <a:noFill/>
          </a:ln>
        </p:spPr>
      </p:pic>
    </p:spTree>
  </p:cSld>
  <p:clrMapOvr>
    <a:masterClrMapping/>
  </p:clrMapOvr>
  <p:extLst>
    <p:ext uri="{DCECCB84-F9BA-43D5-87BE-67443E8EF086}">
      <p15:sldGuideLst>
        <p15:guide id="1" pos="65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Quote_1">
    <p:bg>
      <p:bgPr>
        <a:solidFill>
          <a:schemeClr val="dk1"/>
        </a:solidFill>
      </p:bgPr>
    </p:bg>
    <p:spTree>
      <p:nvGrpSpPr>
        <p:cNvPr id="116" name="Shape 116"/>
        <p:cNvGrpSpPr/>
        <p:nvPr/>
      </p:nvGrpSpPr>
      <p:grpSpPr>
        <a:xfrm>
          <a:off x="0" y="0"/>
          <a:ext cx="0" cy="0"/>
          <a:chOff x="0" y="0"/>
          <a:chExt cx="0" cy="0"/>
        </a:xfrm>
      </p:grpSpPr>
      <p:pic>
        <p:nvPicPr>
          <p:cNvPr id="117" name="Google Shape;117;p17"/>
          <p:cNvPicPr preferRelativeResize="0"/>
          <p:nvPr/>
        </p:nvPicPr>
        <p:blipFill rotWithShape="1">
          <a:blip r:embed="rId2">
            <a:alphaModFix/>
          </a:blip>
          <a:srcRect b="0" l="0" r="0" t="0"/>
          <a:stretch/>
        </p:blipFill>
        <p:spPr>
          <a:xfrm>
            <a:off x="0" y="0"/>
            <a:ext cx="12191966" cy="6858000"/>
          </a:xfrm>
          <a:prstGeom prst="rect">
            <a:avLst/>
          </a:prstGeom>
          <a:noFill/>
          <a:ln>
            <a:noFill/>
          </a:ln>
        </p:spPr>
      </p:pic>
      <p:pic>
        <p:nvPicPr>
          <p:cNvPr id="118" name="Google Shape;118;p17"/>
          <p:cNvPicPr preferRelativeResize="0"/>
          <p:nvPr/>
        </p:nvPicPr>
        <p:blipFill rotWithShape="1">
          <a:blip r:embed="rId3">
            <a:alphaModFix/>
          </a:blip>
          <a:srcRect b="806" l="0" r="0" t="797"/>
          <a:stretch/>
        </p:blipFill>
        <p:spPr>
          <a:xfrm>
            <a:off x="0" y="0"/>
            <a:ext cx="0" cy="6858001"/>
          </a:xfrm>
          <a:prstGeom prst="rect">
            <a:avLst/>
          </a:prstGeom>
          <a:noFill/>
          <a:ln>
            <a:noFill/>
          </a:ln>
        </p:spPr>
      </p:pic>
      <p:sp>
        <p:nvSpPr>
          <p:cNvPr id="119" name="Google Shape;119;p17"/>
          <p:cNvSpPr txBox="1"/>
          <p:nvPr>
            <p:ph idx="11" type="ftr"/>
          </p:nvPr>
        </p:nvSpPr>
        <p:spPr>
          <a:xfrm>
            <a:off x="1042416" y="6325193"/>
            <a:ext cx="1198200" cy="3036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17"/>
          <p:cNvSpPr txBox="1"/>
          <p:nvPr>
            <p:ph idx="12" type="sldNum"/>
          </p:nvPr>
        </p:nvSpPr>
        <p:spPr>
          <a:xfrm>
            <a:off x="457199" y="6325299"/>
            <a:ext cx="352200" cy="304200"/>
          </a:xfrm>
          <a:prstGeom prst="rect">
            <a:avLst/>
          </a:prstGeom>
          <a:noFill/>
          <a:ln>
            <a:noFill/>
          </a:ln>
        </p:spPr>
        <p:txBody>
          <a:bodyPr anchorCtr="0" anchor="b" bIns="0" lIns="0" spcFirstLastPara="1" rIns="0" wrap="square" tIns="0">
            <a:noAutofit/>
          </a:bodyPr>
          <a:lstStyle>
            <a:lvl1pPr indent="0" lvl="0" marL="0" rtl="0" algn="l">
              <a:spcBef>
                <a:spcPts val="0"/>
              </a:spcBef>
              <a:buNone/>
              <a:defRPr b="0" i="0" sz="700" u="none" cap="none" strike="noStrike">
                <a:solidFill>
                  <a:schemeClr val="lt1"/>
                </a:solidFill>
                <a:latin typeface="Arial"/>
                <a:ea typeface="Arial"/>
                <a:cs typeface="Arial"/>
                <a:sym typeface="Arial"/>
              </a:defRPr>
            </a:lvl1pPr>
            <a:lvl2pPr indent="0" lvl="1" marL="0" rtl="0" algn="l">
              <a:spcBef>
                <a:spcPts val="0"/>
              </a:spcBef>
              <a:buNone/>
              <a:defRPr b="0" i="0" sz="700" u="none" cap="none" strike="noStrike">
                <a:solidFill>
                  <a:schemeClr val="lt1"/>
                </a:solidFill>
                <a:latin typeface="Arial"/>
                <a:ea typeface="Arial"/>
                <a:cs typeface="Arial"/>
                <a:sym typeface="Arial"/>
              </a:defRPr>
            </a:lvl2pPr>
            <a:lvl3pPr indent="0" lvl="2" marL="0" rtl="0" algn="l">
              <a:spcBef>
                <a:spcPts val="0"/>
              </a:spcBef>
              <a:buNone/>
              <a:defRPr b="0" i="0" sz="700" u="none" cap="none" strike="noStrike">
                <a:solidFill>
                  <a:schemeClr val="lt1"/>
                </a:solidFill>
                <a:latin typeface="Arial"/>
                <a:ea typeface="Arial"/>
                <a:cs typeface="Arial"/>
                <a:sym typeface="Arial"/>
              </a:defRPr>
            </a:lvl3pPr>
            <a:lvl4pPr indent="0" lvl="3" marL="0" rtl="0" algn="l">
              <a:spcBef>
                <a:spcPts val="0"/>
              </a:spcBef>
              <a:buNone/>
              <a:defRPr b="0" i="0" sz="700" u="none" cap="none" strike="noStrike">
                <a:solidFill>
                  <a:schemeClr val="lt1"/>
                </a:solidFill>
                <a:latin typeface="Arial"/>
                <a:ea typeface="Arial"/>
                <a:cs typeface="Arial"/>
                <a:sym typeface="Arial"/>
              </a:defRPr>
            </a:lvl4pPr>
            <a:lvl5pPr indent="0" lvl="4" marL="0" rtl="0" algn="l">
              <a:spcBef>
                <a:spcPts val="0"/>
              </a:spcBef>
              <a:buNone/>
              <a:defRPr b="0" i="0" sz="700" u="none" cap="none" strike="noStrike">
                <a:solidFill>
                  <a:schemeClr val="lt1"/>
                </a:solidFill>
                <a:latin typeface="Arial"/>
                <a:ea typeface="Arial"/>
                <a:cs typeface="Arial"/>
                <a:sym typeface="Arial"/>
              </a:defRPr>
            </a:lvl5pPr>
            <a:lvl6pPr indent="0" lvl="5" marL="0" rtl="0" algn="l">
              <a:spcBef>
                <a:spcPts val="0"/>
              </a:spcBef>
              <a:buNone/>
              <a:defRPr b="0" i="0" sz="700" u="none" cap="none" strike="noStrike">
                <a:solidFill>
                  <a:schemeClr val="lt1"/>
                </a:solidFill>
                <a:latin typeface="Arial"/>
                <a:ea typeface="Arial"/>
                <a:cs typeface="Arial"/>
                <a:sym typeface="Arial"/>
              </a:defRPr>
            </a:lvl6pPr>
            <a:lvl7pPr indent="0" lvl="6" marL="0" rtl="0" algn="l">
              <a:spcBef>
                <a:spcPts val="0"/>
              </a:spcBef>
              <a:buNone/>
              <a:defRPr b="0" i="0" sz="700" u="none" cap="none" strike="noStrike">
                <a:solidFill>
                  <a:schemeClr val="lt1"/>
                </a:solidFill>
                <a:latin typeface="Arial"/>
                <a:ea typeface="Arial"/>
                <a:cs typeface="Arial"/>
                <a:sym typeface="Arial"/>
              </a:defRPr>
            </a:lvl7pPr>
            <a:lvl8pPr indent="0" lvl="7" marL="0" rtl="0" algn="l">
              <a:spcBef>
                <a:spcPts val="0"/>
              </a:spcBef>
              <a:buNone/>
              <a:defRPr b="0" i="0" sz="700" u="none" cap="none" strike="noStrike">
                <a:solidFill>
                  <a:schemeClr val="lt1"/>
                </a:solidFill>
                <a:latin typeface="Arial"/>
                <a:ea typeface="Arial"/>
                <a:cs typeface="Arial"/>
                <a:sym typeface="Arial"/>
              </a:defRPr>
            </a:lvl8pPr>
            <a:lvl9pPr indent="0" lvl="8" marL="0" rtl="0" algn="l">
              <a:spcBef>
                <a:spcPts val="0"/>
              </a:spcBef>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17"/>
          <p:cNvSpPr txBox="1"/>
          <p:nvPr>
            <p:ph idx="1" type="body"/>
          </p:nvPr>
        </p:nvSpPr>
        <p:spPr>
          <a:xfrm>
            <a:off x="1042416" y="4201640"/>
            <a:ext cx="8567400" cy="1487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000"/>
              </a:spcBef>
              <a:spcAft>
                <a:spcPts val="0"/>
              </a:spcAft>
              <a:buClr>
                <a:schemeClr val="accent4"/>
              </a:buClr>
              <a:buSzPts val="1600"/>
              <a:buNone/>
              <a:defRPr>
                <a:solidFill>
                  <a:schemeClr val="accent4"/>
                </a:solidFill>
              </a:defRPr>
            </a:lvl1pPr>
            <a:lvl2pPr indent="-228600" lvl="1" marL="914400" rtl="0" algn="l">
              <a:lnSpc>
                <a:spcPct val="100000"/>
              </a:lnSpc>
              <a:spcBef>
                <a:spcPts val="500"/>
              </a:spcBef>
              <a:spcAft>
                <a:spcPts val="0"/>
              </a:spcAft>
              <a:buClr>
                <a:schemeClr val="accent5"/>
              </a:buClr>
              <a:buSzPts val="1600"/>
              <a:buNone/>
              <a:defRPr>
                <a:solidFill>
                  <a:schemeClr val="accent5"/>
                </a:solidFill>
              </a:defRPr>
            </a:lvl2pPr>
            <a:lvl3pPr indent="-228600" lvl="2" marL="1371600" rtl="0" algn="l">
              <a:lnSpc>
                <a:spcPct val="100000"/>
              </a:lnSpc>
              <a:spcBef>
                <a:spcPts val="500"/>
              </a:spcBef>
              <a:spcAft>
                <a:spcPts val="0"/>
              </a:spcAft>
              <a:buClr>
                <a:schemeClr val="accent3"/>
              </a:buClr>
              <a:buSzPts val="1600"/>
              <a:buNone/>
              <a:defRPr>
                <a:solidFill>
                  <a:schemeClr val="accent3"/>
                </a:solidFill>
              </a:defRPr>
            </a:lvl3pPr>
            <a:lvl4pPr indent="-228600" lvl="3" marL="1828800" rtl="0" algn="l">
              <a:lnSpc>
                <a:spcPct val="100000"/>
              </a:lnSpc>
              <a:spcBef>
                <a:spcPts val="500"/>
              </a:spcBef>
              <a:spcAft>
                <a:spcPts val="0"/>
              </a:spcAft>
              <a:buClr>
                <a:schemeClr val="accent3"/>
              </a:buClr>
              <a:buSzPts val="1600"/>
              <a:buNone/>
              <a:defRPr>
                <a:solidFill>
                  <a:schemeClr val="accent3"/>
                </a:solidFill>
              </a:defRPr>
            </a:lvl4pPr>
            <a:lvl5pPr indent="-228600" lvl="4" marL="2286000" rtl="0" algn="l">
              <a:lnSpc>
                <a:spcPct val="100000"/>
              </a:lnSpc>
              <a:spcBef>
                <a:spcPts val="500"/>
              </a:spcBef>
              <a:spcAft>
                <a:spcPts val="0"/>
              </a:spcAft>
              <a:buClr>
                <a:schemeClr val="accent3"/>
              </a:buClr>
              <a:buSzPts val="1600"/>
              <a:buNone/>
              <a:defRPr>
                <a:solidFill>
                  <a:schemeClr val="accent3"/>
                </a:solidFill>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2" name="Google Shape;122;p17"/>
          <p:cNvSpPr txBox="1"/>
          <p:nvPr>
            <p:ph type="ctrTitle"/>
          </p:nvPr>
        </p:nvSpPr>
        <p:spPr>
          <a:xfrm>
            <a:off x="1042416" y="2023872"/>
            <a:ext cx="8575500" cy="1946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lt2"/>
              </a:buClr>
              <a:buSzPts val="4000"/>
              <a:buFont typeface="Arial"/>
              <a:buNone/>
              <a:defRPr sz="4000">
                <a:solidFill>
                  <a:schemeClr val="lt2"/>
                </a:solidFill>
              </a:defRPr>
            </a:lvl1pPr>
            <a:lvl2pPr lvl="1" rtl="0">
              <a:spcBef>
                <a:spcPts val="0"/>
              </a:spcBef>
              <a:spcAft>
                <a:spcPts val="0"/>
              </a:spcAft>
              <a:buClr>
                <a:schemeClr val="lt2"/>
              </a:buClr>
              <a:buSzPts val="1400"/>
              <a:buNone/>
              <a:defRPr>
                <a:solidFill>
                  <a:schemeClr val="lt2"/>
                </a:solidFill>
              </a:defRPr>
            </a:lvl2pPr>
            <a:lvl3pPr lvl="2" rtl="0">
              <a:spcBef>
                <a:spcPts val="0"/>
              </a:spcBef>
              <a:spcAft>
                <a:spcPts val="0"/>
              </a:spcAft>
              <a:buClr>
                <a:schemeClr val="lt2"/>
              </a:buClr>
              <a:buSzPts val="1400"/>
              <a:buNone/>
              <a:defRPr>
                <a:solidFill>
                  <a:schemeClr val="lt2"/>
                </a:solidFill>
              </a:defRPr>
            </a:lvl3pPr>
            <a:lvl4pPr lvl="3" rtl="0">
              <a:spcBef>
                <a:spcPts val="0"/>
              </a:spcBef>
              <a:spcAft>
                <a:spcPts val="0"/>
              </a:spcAft>
              <a:buClr>
                <a:schemeClr val="lt2"/>
              </a:buClr>
              <a:buSzPts val="1400"/>
              <a:buNone/>
              <a:defRPr>
                <a:solidFill>
                  <a:schemeClr val="lt2"/>
                </a:solidFill>
              </a:defRPr>
            </a:lvl4pPr>
            <a:lvl5pPr lvl="4" rtl="0">
              <a:spcBef>
                <a:spcPts val="0"/>
              </a:spcBef>
              <a:spcAft>
                <a:spcPts val="0"/>
              </a:spcAft>
              <a:buClr>
                <a:schemeClr val="lt2"/>
              </a:buClr>
              <a:buSzPts val="1400"/>
              <a:buNone/>
              <a:defRPr>
                <a:solidFill>
                  <a:schemeClr val="lt2"/>
                </a:solidFill>
              </a:defRPr>
            </a:lvl5pPr>
            <a:lvl6pPr lvl="5" rtl="0">
              <a:spcBef>
                <a:spcPts val="0"/>
              </a:spcBef>
              <a:spcAft>
                <a:spcPts val="0"/>
              </a:spcAft>
              <a:buClr>
                <a:schemeClr val="lt2"/>
              </a:buClr>
              <a:buSzPts val="1400"/>
              <a:buNone/>
              <a:defRPr>
                <a:solidFill>
                  <a:schemeClr val="lt2"/>
                </a:solidFill>
              </a:defRPr>
            </a:lvl6pPr>
            <a:lvl7pPr lvl="6" rtl="0">
              <a:spcBef>
                <a:spcPts val="0"/>
              </a:spcBef>
              <a:spcAft>
                <a:spcPts val="0"/>
              </a:spcAft>
              <a:buClr>
                <a:schemeClr val="lt2"/>
              </a:buClr>
              <a:buSzPts val="1400"/>
              <a:buNone/>
              <a:defRPr>
                <a:solidFill>
                  <a:schemeClr val="lt2"/>
                </a:solidFill>
              </a:defRPr>
            </a:lvl7pPr>
            <a:lvl8pPr lvl="7" rtl="0">
              <a:spcBef>
                <a:spcPts val="0"/>
              </a:spcBef>
              <a:spcAft>
                <a:spcPts val="0"/>
              </a:spcAft>
              <a:buClr>
                <a:schemeClr val="lt2"/>
              </a:buClr>
              <a:buSzPts val="1400"/>
              <a:buNone/>
              <a:defRPr>
                <a:solidFill>
                  <a:schemeClr val="lt2"/>
                </a:solidFill>
              </a:defRPr>
            </a:lvl8pPr>
            <a:lvl9pPr lvl="8" rtl="0">
              <a:spcBef>
                <a:spcPts val="0"/>
              </a:spcBef>
              <a:spcAft>
                <a:spcPts val="0"/>
              </a:spcAft>
              <a:buClr>
                <a:schemeClr val="lt2"/>
              </a:buClr>
              <a:buSzPts val="1400"/>
              <a:buNone/>
              <a:defRPr>
                <a:solidFill>
                  <a:schemeClr val="lt2"/>
                </a:solidFill>
              </a:defRPr>
            </a:lvl9pPr>
          </a:lstStyle>
          <a:p/>
        </p:txBody>
      </p:sp>
      <p:pic>
        <p:nvPicPr>
          <p:cNvPr id="123" name="Google Shape;123;p17"/>
          <p:cNvPicPr preferRelativeResize="0"/>
          <p:nvPr/>
        </p:nvPicPr>
        <p:blipFill rotWithShape="1">
          <a:blip r:embed="rId4">
            <a:alphaModFix/>
          </a:blip>
          <a:srcRect b="0" l="0" r="0" t="0"/>
          <a:stretch/>
        </p:blipFill>
        <p:spPr>
          <a:xfrm>
            <a:off x="10137908" y="6126775"/>
            <a:ext cx="1739351" cy="638925"/>
          </a:xfrm>
          <a:prstGeom prst="rect">
            <a:avLst/>
          </a:prstGeom>
          <a:noFill/>
          <a:ln>
            <a:noFill/>
          </a:ln>
        </p:spPr>
      </p:pic>
    </p:spTree>
  </p:cSld>
  <p:clrMapOvr>
    <a:masterClrMapping/>
  </p:clrMapOvr>
  <p:extLst>
    <p:ext uri="{DCECCB84-F9BA-43D5-87BE-67443E8EF086}">
      <p15:sldGuideLst>
        <p15:guide id="1" pos="6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p:cSld name="Title only - light">
    <p:bg>
      <p:bgPr>
        <a:solidFill>
          <a:schemeClr val="lt2"/>
        </a:solidFill>
      </p:bgPr>
    </p:bg>
    <p:spTree>
      <p:nvGrpSpPr>
        <p:cNvPr id="124" name="Shape 124"/>
        <p:cNvGrpSpPr/>
        <p:nvPr/>
      </p:nvGrpSpPr>
      <p:grpSpPr>
        <a:xfrm>
          <a:off x="0" y="0"/>
          <a:ext cx="0" cy="0"/>
          <a:chOff x="0" y="0"/>
          <a:chExt cx="0" cy="0"/>
        </a:xfrm>
      </p:grpSpPr>
      <p:sp>
        <p:nvSpPr>
          <p:cNvPr id="125" name="Google Shape;125;p18"/>
          <p:cNvSpPr txBox="1"/>
          <p:nvPr>
            <p:ph idx="11" type="ftr"/>
          </p:nvPr>
        </p:nvSpPr>
        <p:spPr>
          <a:xfrm>
            <a:off x="1042416" y="6263640"/>
            <a:ext cx="1198200" cy="3651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2" type="sldNum"/>
          </p:nvPr>
        </p:nvSpPr>
        <p:spPr>
          <a:xfrm>
            <a:off x="457199" y="6263639"/>
            <a:ext cx="352200" cy="3657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7" name="Google Shape;127;p18"/>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8" name="Google Shape;128;p18"/>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 only - dark">
    <p:bg>
      <p:bgPr>
        <a:solidFill>
          <a:schemeClr val="dk2"/>
        </a:solidFill>
      </p:bgPr>
    </p:bg>
    <p:spTree>
      <p:nvGrpSpPr>
        <p:cNvPr id="129" name="Shape 129"/>
        <p:cNvGrpSpPr/>
        <p:nvPr/>
      </p:nvGrpSpPr>
      <p:grpSpPr>
        <a:xfrm>
          <a:off x="0" y="0"/>
          <a:ext cx="0" cy="0"/>
          <a:chOff x="0" y="0"/>
          <a:chExt cx="0" cy="0"/>
        </a:xfrm>
      </p:grpSpPr>
      <p:sp>
        <p:nvSpPr>
          <p:cNvPr id="130" name="Google Shape;130;p19"/>
          <p:cNvSpPr txBox="1"/>
          <p:nvPr>
            <p:ph idx="11" type="ftr"/>
          </p:nvPr>
        </p:nvSpPr>
        <p:spPr>
          <a:xfrm>
            <a:off x="1042416" y="6263640"/>
            <a:ext cx="1198200" cy="3651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9"/>
          <p:cNvSpPr txBox="1"/>
          <p:nvPr>
            <p:ph idx="12" type="sldNum"/>
          </p:nvPr>
        </p:nvSpPr>
        <p:spPr>
          <a:xfrm>
            <a:off x="457199" y="6263639"/>
            <a:ext cx="352200" cy="3657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lt1"/>
                </a:solidFill>
                <a:latin typeface="Arial"/>
                <a:ea typeface="Arial"/>
                <a:cs typeface="Arial"/>
                <a:sym typeface="Arial"/>
              </a:defRPr>
            </a:lvl1pPr>
            <a:lvl2pPr indent="0" lvl="1" marL="0" algn="l">
              <a:spcBef>
                <a:spcPts val="0"/>
              </a:spcBef>
              <a:buNone/>
              <a:defRPr b="0" i="0" sz="700" u="none" cap="none" strike="noStrike">
                <a:solidFill>
                  <a:schemeClr val="lt1"/>
                </a:solidFill>
                <a:latin typeface="Arial"/>
                <a:ea typeface="Arial"/>
                <a:cs typeface="Arial"/>
                <a:sym typeface="Arial"/>
              </a:defRPr>
            </a:lvl2pPr>
            <a:lvl3pPr indent="0" lvl="2" marL="0" algn="l">
              <a:spcBef>
                <a:spcPts val="0"/>
              </a:spcBef>
              <a:buNone/>
              <a:defRPr b="0" i="0" sz="700" u="none" cap="none" strike="noStrike">
                <a:solidFill>
                  <a:schemeClr val="lt1"/>
                </a:solidFill>
                <a:latin typeface="Arial"/>
                <a:ea typeface="Arial"/>
                <a:cs typeface="Arial"/>
                <a:sym typeface="Arial"/>
              </a:defRPr>
            </a:lvl3pPr>
            <a:lvl4pPr indent="0" lvl="3" marL="0" algn="l">
              <a:spcBef>
                <a:spcPts val="0"/>
              </a:spcBef>
              <a:buNone/>
              <a:defRPr b="0" i="0" sz="700" u="none" cap="none" strike="noStrike">
                <a:solidFill>
                  <a:schemeClr val="lt1"/>
                </a:solidFill>
                <a:latin typeface="Arial"/>
                <a:ea typeface="Arial"/>
                <a:cs typeface="Arial"/>
                <a:sym typeface="Arial"/>
              </a:defRPr>
            </a:lvl4pPr>
            <a:lvl5pPr indent="0" lvl="4" marL="0" algn="l">
              <a:spcBef>
                <a:spcPts val="0"/>
              </a:spcBef>
              <a:buNone/>
              <a:defRPr b="0" i="0" sz="700" u="none" cap="none" strike="noStrike">
                <a:solidFill>
                  <a:schemeClr val="lt1"/>
                </a:solidFill>
                <a:latin typeface="Arial"/>
                <a:ea typeface="Arial"/>
                <a:cs typeface="Arial"/>
                <a:sym typeface="Arial"/>
              </a:defRPr>
            </a:lvl5pPr>
            <a:lvl6pPr indent="0" lvl="5" marL="0" algn="l">
              <a:spcBef>
                <a:spcPts val="0"/>
              </a:spcBef>
              <a:buNone/>
              <a:defRPr b="0" i="0" sz="700" u="none" cap="none" strike="noStrike">
                <a:solidFill>
                  <a:schemeClr val="lt1"/>
                </a:solidFill>
                <a:latin typeface="Arial"/>
                <a:ea typeface="Arial"/>
                <a:cs typeface="Arial"/>
                <a:sym typeface="Arial"/>
              </a:defRPr>
            </a:lvl6pPr>
            <a:lvl7pPr indent="0" lvl="6" marL="0" algn="l">
              <a:spcBef>
                <a:spcPts val="0"/>
              </a:spcBef>
              <a:buNone/>
              <a:defRPr b="0" i="0" sz="700" u="none" cap="none" strike="noStrike">
                <a:solidFill>
                  <a:schemeClr val="lt1"/>
                </a:solidFill>
                <a:latin typeface="Arial"/>
                <a:ea typeface="Arial"/>
                <a:cs typeface="Arial"/>
                <a:sym typeface="Arial"/>
              </a:defRPr>
            </a:lvl7pPr>
            <a:lvl8pPr indent="0" lvl="7" marL="0" algn="l">
              <a:spcBef>
                <a:spcPts val="0"/>
              </a:spcBef>
              <a:buNone/>
              <a:defRPr b="0" i="0" sz="700" u="none" cap="none" strike="noStrike">
                <a:solidFill>
                  <a:schemeClr val="lt1"/>
                </a:solidFill>
                <a:latin typeface="Arial"/>
                <a:ea typeface="Arial"/>
                <a:cs typeface="Arial"/>
                <a:sym typeface="Arial"/>
              </a:defRPr>
            </a:lvl8pPr>
            <a:lvl9pPr indent="0" lvl="8" marL="0" algn="l">
              <a:spcBef>
                <a:spcPts val="0"/>
              </a:spcBef>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9"/>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b="1"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3" name="Google Shape;133;p19"/>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pic>
        <p:nvPicPr>
          <p:cNvPr id="134" name="Google Shape;134;p19"/>
          <p:cNvPicPr preferRelativeResize="0"/>
          <p:nvPr/>
        </p:nvPicPr>
        <p:blipFill rotWithShape="1">
          <a:blip r:embed="rId3">
            <a:alphaModFix/>
          </a:blip>
          <a:srcRect b="-11" l="56121" r="0" t="-16756"/>
          <a:stretch/>
        </p:blipFill>
        <p:spPr>
          <a:xfrm>
            <a:off x="10223279" y="234976"/>
            <a:ext cx="1613875" cy="547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 dark layout  1">
  <p:cSld name="Cover 1 - dark layout _1">
    <p:bg>
      <p:bgPr>
        <a:solidFill>
          <a:schemeClr val="accent2"/>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0" y="-1"/>
            <a:ext cx="12192000" cy="6858003"/>
          </a:xfrm>
          <a:prstGeom prst="rect">
            <a:avLst/>
          </a:prstGeom>
          <a:noFill/>
          <a:ln>
            <a:noFill/>
          </a:ln>
        </p:spPr>
      </p:pic>
      <p:pic>
        <p:nvPicPr>
          <p:cNvPr id="20" name="Google Shape;20;p3"/>
          <p:cNvPicPr preferRelativeResize="0"/>
          <p:nvPr/>
        </p:nvPicPr>
        <p:blipFill>
          <a:blip r:embed="rId3">
            <a:alphaModFix/>
          </a:blip>
          <a:stretch>
            <a:fillRect/>
          </a:stretch>
        </p:blipFill>
        <p:spPr>
          <a:xfrm>
            <a:off x="761341" y="788517"/>
            <a:ext cx="4812675" cy="612525"/>
          </a:xfrm>
          <a:prstGeom prst="rect">
            <a:avLst/>
          </a:prstGeom>
          <a:noFill/>
          <a:ln>
            <a:noFill/>
          </a:ln>
        </p:spPr>
      </p:pic>
      <p:sp>
        <p:nvSpPr>
          <p:cNvPr id="21" name="Google Shape;21;p3"/>
          <p:cNvSpPr txBox="1"/>
          <p:nvPr>
            <p:ph type="ctrTitle"/>
          </p:nvPr>
        </p:nvSpPr>
        <p:spPr>
          <a:xfrm>
            <a:off x="1042425" y="3426993"/>
            <a:ext cx="4013100" cy="9525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Clr>
                <a:schemeClr val="lt1"/>
              </a:buClr>
              <a:buSzPts val="3600"/>
              <a:buFont typeface="Arial"/>
              <a:buNone/>
              <a:defRPr b="1"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p:nvPr>
            <p:ph idx="1" type="subTitle"/>
          </p:nvPr>
        </p:nvSpPr>
        <p:spPr>
          <a:xfrm>
            <a:off x="1042989" y="5175327"/>
            <a:ext cx="4014300" cy="457200"/>
          </a:xfrm>
          <a:prstGeom prst="rect">
            <a:avLst/>
          </a:prstGeom>
          <a:noFill/>
          <a:ln>
            <a:noFill/>
          </a:ln>
        </p:spPr>
        <p:txBody>
          <a:bodyPr anchorCtr="0" anchor="t" bIns="0" lIns="0" spcFirstLastPara="1" rIns="0" wrap="square" tIns="0">
            <a:noAutofit/>
          </a:bodyPr>
          <a:lstStyle>
            <a:lvl1pPr lvl="0" rtl="0" algn="l">
              <a:lnSpc>
                <a:spcPct val="100000"/>
              </a:lnSpc>
              <a:spcBef>
                <a:spcPts val="1000"/>
              </a:spcBef>
              <a:spcAft>
                <a:spcPts val="0"/>
              </a:spcAft>
              <a:buClr>
                <a:schemeClr val="lt1"/>
              </a:buClr>
              <a:buSzPts val="2000"/>
              <a:buNone/>
              <a:defRPr sz="2000">
                <a:solidFill>
                  <a:schemeClr val="lt1"/>
                </a:solidFill>
              </a:defRPr>
            </a:lvl1pPr>
            <a:lvl2pPr lvl="1" rtl="0" algn="ctr">
              <a:lnSpc>
                <a:spcPct val="100000"/>
              </a:lnSpc>
              <a:spcBef>
                <a:spcPts val="500"/>
              </a:spcBef>
              <a:spcAft>
                <a:spcPts val="0"/>
              </a:spcAft>
              <a:buClr>
                <a:schemeClr val="dk1"/>
              </a:buClr>
              <a:buSzPts val="2000"/>
              <a:buNone/>
              <a:defRPr sz="2000"/>
            </a:lvl2pPr>
            <a:lvl3pPr lvl="2" rtl="0" algn="ctr">
              <a:lnSpc>
                <a:spcPct val="100000"/>
              </a:lnSpc>
              <a:spcBef>
                <a:spcPts val="500"/>
              </a:spcBef>
              <a:spcAft>
                <a:spcPts val="0"/>
              </a:spcAft>
              <a:buClr>
                <a:schemeClr val="dk1"/>
              </a:buClr>
              <a:buSzPts val="1800"/>
              <a:buNone/>
              <a:defRPr sz="1800"/>
            </a:lvl3pPr>
            <a:lvl4pPr lvl="3" rtl="0" algn="ctr">
              <a:lnSpc>
                <a:spcPct val="100000"/>
              </a:lnSpc>
              <a:spcBef>
                <a:spcPts val="500"/>
              </a:spcBef>
              <a:spcAft>
                <a:spcPts val="0"/>
              </a:spcAft>
              <a:buClr>
                <a:schemeClr val="dk1"/>
              </a:buClr>
              <a:buSzPts val="1600"/>
              <a:buNone/>
              <a:defRPr sz="1600"/>
            </a:lvl4pPr>
            <a:lvl5pPr lvl="4" rtl="0" algn="ctr">
              <a:lnSpc>
                <a:spcPct val="10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 name="Google Shape;23;p3"/>
          <p:cNvSpPr txBox="1"/>
          <p:nvPr/>
        </p:nvSpPr>
        <p:spPr>
          <a:xfrm>
            <a:off x="-1367942" y="168250"/>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600" u="none" cap="none" strike="noStrike">
              <a:solidFill>
                <a:schemeClr val="dk2"/>
              </a:solidFill>
              <a:latin typeface="Arial"/>
              <a:ea typeface="Arial"/>
              <a:cs typeface="Arial"/>
              <a:sym typeface="Arial"/>
            </a:endParaRPr>
          </a:p>
        </p:txBody>
      </p:sp>
    </p:spTree>
  </p:cSld>
  <p:clrMapOvr>
    <a:masterClrMapping/>
  </p:clrMapOvr>
  <p:extLst>
    <p:ext uri="{DCECCB84-F9BA-43D5-87BE-67443E8EF086}">
      <p15:sldGuideLst>
        <p15:guide id="1" pos="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1">
  <p:cSld name="Divider 1 - gradient 1">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b="1339" l="834" r="952" t="2321"/>
          <a:stretch/>
        </p:blipFill>
        <p:spPr>
          <a:xfrm>
            <a:off x="0" y="0"/>
            <a:ext cx="12192002" cy="6858001"/>
          </a:xfrm>
          <a:prstGeom prst="rect">
            <a:avLst/>
          </a:prstGeom>
          <a:noFill/>
          <a:ln>
            <a:noFill/>
          </a:ln>
        </p:spPr>
      </p:pic>
      <p:pic>
        <p:nvPicPr>
          <p:cNvPr id="26" name="Google Shape;26;p4"/>
          <p:cNvPicPr preferRelativeResize="0"/>
          <p:nvPr/>
        </p:nvPicPr>
        <p:blipFill rotWithShape="1">
          <a:blip r:embed="rId3">
            <a:alphaModFix/>
          </a:blip>
          <a:srcRect b="799" l="0" r="0" t="800"/>
          <a:stretch/>
        </p:blipFill>
        <p:spPr>
          <a:xfrm>
            <a:off x="0" y="0"/>
            <a:ext cx="0" cy="6858001"/>
          </a:xfrm>
          <a:prstGeom prst="rect">
            <a:avLst/>
          </a:prstGeom>
          <a:noFill/>
          <a:ln>
            <a:noFill/>
          </a:ln>
        </p:spPr>
      </p:pic>
      <p:sp>
        <p:nvSpPr>
          <p:cNvPr id="27" name="Google Shape;27;p4"/>
          <p:cNvSpPr txBox="1"/>
          <p:nvPr>
            <p:ph type="ctrTitle"/>
          </p:nvPr>
        </p:nvSpPr>
        <p:spPr>
          <a:xfrm>
            <a:off x="1042416" y="2036802"/>
            <a:ext cx="9381600" cy="11079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 name="Google Shape;28;p4"/>
          <p:cNvPicPr preferRelativeResize="0"/>
          <p:nvPr/>
        </p:nvPicPr>
        <p:blipFill rotWithShape="1">
          <a:blip r:embed="rId4">
            <a:alphaModFix/>
          </a:blip>
          <a:srcRect b="0" l="0" r="0" t="0"/>
          <a:stretch/>
        </p:blipFill>
        <p:spPr>
          <a:xfrm>
            <a:off x="10137908" y="6126775"/>
            <a:ext cx="1739351" cy="638925"/>
          </a:xfrm>
          <a:prstGeom prst="rect">
            <a:avLst/>
          </a:prstGeom>
          <a:noFill/>
          <a:ln>
            <a:noFill/>
          </a:ln>
        </p:spPr>
      </p:pic>
      <p:pic>
        <p:nvPicPr>
          <p:cNvPr id="29" name="Google Shape;29;p4"/>
          <p:cNvPicPr preferRelativeResize="0"/>
          <p:nvPr/>
        </p:nvPicPr>
        <p:blipFill rotWithShape="1">
          <a:blip r:embed="rId5">
            <a:alphaModFix/>
          </a:blip>
          <a:srcRect b="-11" l="56121" r="0" t="-16756"/>
          <a:stretch/>
        </p:blipFill>
        <p:spPr>
          <a:xfrm>
            <a:off x="10223279" y="234976"/>
            <a:ext cx="1613875" cy="547425"/>
          </a:xfrm>
          <a:prstGeom prst="rect">
            <a:avLst/>
          </a:prstGeom>
          <a:noFill/>
          <a:ln>
            <a:noFill/>
          </a:ln>
        </p:spPr>
      </p:pic>
    </p:spTree>
  </p:cSld>
  <p:clrMapOvr>
    <a:masterClrMapping/>
  </p:clrMapOvr>
  <p:extLst>
    <p:ext uri="{DCECCB84-F9BA-43D5-87BE-67443E8EF086}">
      <p15:sldGuideLst>
        <p15:guide id="1" pos="6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adient 1 1">
  <p:cSld name="Divider 1 - gradient 1_1">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2271" l="1191" r="1181" t="3067"/>
          <a:stretch/>
        </p:blipFill>
        <p:spPr>
          <a:xfrm>
            <a:off x="0" y="-71925"/>
            <a:ext cx="12210676" cy="6929926"/>
          </a:xfrm>
          <a:prstGeom prst="rect">
            <a:avLst/>
          </a:prstGeom>
          <a:noFill/>
          <a:ln>
            <a:noFill/>
          </a:ln>
        </p:spPr>
      </p:pic>
      <p:pic>
        <p:nvPicPr>
          <p:cNvPr id="32" name="Google Shape;32;p5"/>
          <p:cNvPicPr preferRelativeResize="0"/>
          <p:nvPr/>
        </p:nvPicPr>
        <p:blipFill rotWithShape="1">
          <a:blip r:embed="rId3">
            <a:alphaModFix/>
          </a:blip>
          <a:srcRect b="806" l="0" r="0" t="797"/>
          <a:stretch/>
        </p:blipFill>
        <p:spPr>
          <a:xfrm>
            <a:off x="0" y="0"/>
            <a:ext cx="0" cy="6858001"/>
          </a:xfrm>
          <a:prstGeom prst="rect">
            <a:avLst/>
          </a:prstGeom>
          <a:noFill/>
          <a:ln>
            <a:noFill/>
          </a:ln>
        </p:spPr>
      </p:pic>
      <p:sp>
        <p:nvSpPr>
          <p:cNvPr id="33" name="Google Shape;33;p5"/>
          <p:cNvSpPr txBox="1"/>
          <p:nvPr>
            <p:ph type="ctrTitle"/>
          </p:nvPr>
        </p:nvSpPr>
        <p:spPr>
          <a:xfrm>
            <a:off x="1042416" y="2036802"/>
            <a:ext cx="9381600" cy="1107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lt1"/>
              </a:buClr>
              <a:buSzPts val="3600"/>
              <a:buFont typeface="Arial"/>
              <a:buNone/>
              <a:defRPr b="1"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4" name="Google Shape;34;p5"/>
          <p:cNvPicPr preferRelativeResize="0"/>
          <p:nvPr/>
        </p:nvPicPr>
        <p:blipFill rotWithShape="1">
          <a:blip r:embed="rId4">
            <a:alphaModFix/>
          </a:blip>
          <a:srcRect b="0" l="0" r="0" t="0"/>
          <a:stretch/>
        </p:blipFill>
        <p:spPr>
          <a:xfrm>
            <a:off x="10137908" y="6126775"/>
            <a:ext cx="1739351" cy="638925"/>
          </a:xfrm>
          <a:prstGeom prst="rect">
            <a:avLst/>
          </a:prstGeom>
          <a:noFill/>
          <a:ln>
            <a:noFill/>
          </a:ln>
        </p:spPr>
      </p:pic>
      <p:pic>
        <p:nvPicPr>
          <p:cNvPr id="35" name="Google Shape;35;p5"/>
          <p:cNvPicPr preferRelativeResize="0"/>
          <p:nvPr/>
        </p:nvPicPr>
        <p:blipFill rotWithShape="1">
          <a:blip r:embed="rId5">
            <a:alphaModFix/>
          </a:blip>
          <a:srcRect b="-11" l="56121" r="0" t="-16756"/>
          <a:stretch/>
        </p:blipFill>
        <p:spPr>
          <a:xfrm>
            <a:off x="10223279" y="234976"/>
            <a:ext cx="1613875" cy="547425"/>
          </a:xfrm>
          <a:prstGeom prst="rect">
            <a:avLst/>
          </a:prstGeom>
          <a:noFill/>
          <a:ln>
            <a:noFill/>
          </a:ln>
        </p:spPr>
      </p:pic>
    </p:spTree>
  </p:cSld>
  <p:clrMapOvr>
    <a:masterClrMapping/>
  </p:clrMapOvr>
  <p:extLst>
    <p:ext uri="{DCECCB84-F9BA-43D5-87BE-67443E8EF086}">
      <p15:sldGuideLst>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and content - light">
  <p:cSld name="Basic title and content - light">
    <p:spTree>
      <p:nvGrpSpPr>
        <p:cNvPr id="36" name="Shape 36"/>
        <p:cNvGrpSpPr/>
        <p:nvPr/>
      </p:nvGrpSpPr>
      <p:grpSpPr>
        <a:xfrm>
          <a:off x="0" y="0"/>
          <a:ext cx="0" cy="0"/>
          <a:chOff x="0" y="0"/>
          <a:chExt cx="0" cy="0"/>
        </a:xfrm>
      </p:grpSpPr>
      <p:sp>
        <p:nvSpPr>
          <p:cNvPr id="37" name="Google Shape;37;p6"/>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41" name="Google Shape;41;p6"/>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pic>
        <p:nvPicPr>
          <p:cNvPr id="42" name="Google Shape;42;p6"/>
          <p:cNvPicPr preferRelativeResize="0"/>
          <p:nvPr/>
        </p:nvPicPr>
        <p:blipFill rotWithShape="1">
          <a:blip r:embed="rId3">
            <a:alphaModFix/>
          </a:blip>
          <a:srcRect b="-11" l="56121" r="0" t="-16756"/>
          <a:stretch/>
        </p:blipFill>
        <p:spPr>
          <a:xfrm>
            <a:off x="10223279" y="234976"/>
            <a:ext cx="1613875" cy="547425"/>
          </a:xfrm>
          <a:prstGeom prst="rect">
            <a:avLst/>
          </a:prstGeom>
          <a:noFill/>
          <a:ln>
            <a:noFill/>
          </a:ln>
        </p:spPr>
      </p:pic>
    </p:spTree>
  </p:cSld>
  <p:clrMapOvr>
    <a:masterClrMapping/>
  </p:clrMapOvr>
  <p:extLst>
    <p:ext uri="{DCECCB84-F9BA-43D5-87BE-67443E8EF086}">
      <p15:sldGuideLst>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er head, sub head, footnote - light">
  <p:cSld name="Super head, sub head, footnote - light">
    <p:spTree>
      <p:nvGrpSpPr>
        <p:cNvPr id="43" name="Shape 43"/>
        <p:cNvGrpSpPr/>
        <p:nvPr/>
      </p:nvGrpSpPr>
      <p:grpSpPr>
        <a:xfrm>
          <a:off x="0" y="0"/>
          <a:ext cx="0" cy="0"/>
          <a:chOff x="0" y="0"/>
          <a:chExt cx="0" cy="0"/>
        </a:xfrm>
      </p:grpSpPr>
      <p:sp>
        <p:nvSpPr>
          <p:cNvPr id="44" name="Google Shape;44;p7"/>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2" type="body"/>
          </p:nvPr>
        </p:nvSpPr>
        <p:spPr>
          <a:xfrm>
            <a:off x="457200" y="992028"/>
            <a:ext cx="10808100" cy="461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b="0" sz="1800">
                <a:solidFill>
                  <a:schemeClr val="accent3"/>
                </a:solidFil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3" type="body"/>
          </p:nvPr>
        </p:nvSpPr>
        <p:spPr>
          <a:xfrm>
            <a:off x="457201" y="5876091"/>
            <a:ext cx="10808100" cy="349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rgbClr val="7F7F7F"/>
              </a:buClr>
              <a:buSzPts val="800"/>
              <a:buNone/>
              <a:defRPr sz="800">
                <a:solidFill>
                  <a:srgbClr val="7F7F7F"/>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0" name="Google Shape;50;p7"/>
          <p:cNvSpPr txBox="1"/>
          <p:nvPr>
            <p:ph idx="4" type="body"/>
          </p:nvPr>
        </p:nvSpPr>
        <p:spPr>
          <a:xfrm>
            <a:off x="457200" y="310896"/>
            <a:ext cx="10820400" cy="228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050"/>
              <a:buNone/>
              <a:defRPr b="0" sz="1050">
                <a:solidFill>
                  <a:schemeClr val="accent3"/>
                </a:solidFil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pic>
        <p:nvPicPr>
          <p:cNvPr id="51" name="Google Shape;51;p7"/>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spTree>
  </p:cSld>
  <p:clrMapOvr>
    <a:masterClrMapping/>
  </p:clrMapOvr>
  <p:extLst>
    <p:ext uri="{DCECCB84-F9BA-43D5-87BE-67443E8EF086}">
      <p15:sldGuideLst>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 light">
  <p:cSld name="Two column - light">
    <p:spTree>
      <p:nvGrpSpPr>
        <p:cNvPr id="52" name="Shape 52"/>
        <p:cNvGrpSpPr/>
        <p:nvPr/>
      </p:nvGrpSpPr>
      <p:grpSpPr>
        <a:xfrm>
          <a:off x="0" y="0"/>
          <a:ext cx="0" cy="0"/>
          <a:chOff x="0" y="0"/>
          <a:chExt cx="0" cy="0"/>
        </a:xfrm>
      </p:grpSpPr>
      <p:sp>
        <p:nvSpPr>
          <p:cNvPr id="53" name="Google Shape;53;p8"/>
          <p:cNvSpPr txBox="1"/>
          <p:nvPr>
            <p:ph idx="1" type="body"/>
          </p:nvPr>
        </p:nvSpPr>
        <p:spPr>
          <a:xfrm>
            <a:off x="457201" y="5876091"/>
            <a:ext cx="10808100" cy="349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rgbClr val="7F7F7F"/>
              </a:buClr>
              <a:buSzPts val="800"/>
              <a:buNone/>
              <a:defRPr sz="800">
                <a:solidFill>
                  <a:srgbClr val="7F7F7F"/>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6" name="Google Shape;56;p8"/>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2" type="body"/>
          </p:nvPr>
        </p:nvSpPr>
        <p:spPr>
          <a:xfrm>
            <a:off x="452438" y="1196975"/>
            <a:ext cx="5303400" cy="282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sz="1800">
                <a:solidFill>
                  <a:schemeClr val="accent3"/>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3" type="body"/>
          </p:nvPr>
        </p:nvSpPr>
        <p:spPr>
          <a:xfrm>
            <a:off x="452438" y="1735922"/>
            <a:ext cx="5303400" cy="40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04800" lvl="3" marL="1828800" algn="l">
              <a:lnSpc>
                <a:spcPct val="100000"/>
              </a:lnSpc>
              <a:spcBef>
                <a:spcPts val="500"/>
              </a:spcBef>
              <a:spcAft>
                <a:spcPts val="0"/>
              </a:spcAft>
              <a:buClr>
                <a:schemeClr val="dk1"/>
              </a:buClr>
              <a:buSzPts val="1200"/>
              <a:buChar char="•"/>
              <a:defRPr sz="12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4" type="body"/>
          </p:nvPr>
        </p:nvSpPr>
        <p:spPr>
          <a:xfrm>
            <a:off x="6320785" y="1196975"/>
            <a:ext cx="5303400" cy="282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sz="1800">
                <a:solidFill>
                  <a:schemeClr val="accent3"/>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
          <p:cNvSpPr txBox="1"/>
          <p:nvPr>
            <p:ph idx="5" type="body"/>
          </p:nvPr>
        </p:nvSpPr>
        <p:spPr>
          <a:xfrm>
            <a:off x="6320785" y="1735922"/>
            <a:ext cx="5303400" cy="40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04800" lvl="3" marL="1828800" algn="l">
              <a:lnSpc>
                <a:spcPct val="100000"/>
              </a:lnSpc>
              <a:spcBef>
                <a:spcPts val="500"/>
              </a:spcBef>
              <a:spcAft>
                <a:spcPts val="0"/>
              </a:spcAft>
              <a:buClr>
                <a:schemeClr val="dk1"/>
              </a:buClr>
              <a:buSzPts val="1200"/>
              <a:buChar char="•"/>
              <a:defRPr sz="12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 name="Google Shape;61;p8"/>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 light">
  <p:cSld name="Three column - light">
    <p:spTree>
      <p:nvGrpSpPr>
        <p:cNvPr id="62" name="Shape 62"/>
        <p:cNvGrpSpPr/>
        <p:nvPr/>
      </p:nvGrpSpPr>
      <p:grpSpPr>
        <a:xfrm>
          <a:off x="0" y="0"/>
          <a:ext cx="0" cy="0"/>
          <a:chOff x="0" y="0"/>
          <a:chExt cx="0" cy="0"/>
        </a:xfrm>
      </p:grpSpPr>
      <p:sp>
        <p:nvSpPr>
          <p:cNvPr id="63" name="Google Shape;63;p9"/>
          <p:cNvSpPr txBox="1"/>
          <p:nvPr>
            <p:ph idx="1" type="body"/>
          </p:nvPr>
        </p:nvSpPr>
        <p:spPr>
          <a:xfrm>
            <a:off x="457201" y="5876091"/>
            <a:ext cx="10808100" cy="349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rgbClr val="7F7F7F"/>
              </a:buClr>
              <a:buSzPts val="800"/>
              <a:buNone/>
              <a:defRPr sz="800">
                <a:solidFill>
                  <a:srgbClr val="7F7F7F"/>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9"/>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9"/>
          <p:cNvSpPr txBox="1"/>
          <p:nvPr>
            <p:ph idx="2" type="body"/>
          </p:nvPr>
        </p:nvSpPr>
        <p:spPr>
          <a:xfrm>
            <a:off x="452438" y="1196975"/>
            <a:ext cx="3506700" cy="282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sz="1800">
                <a:solidFill>
                  <a:schemeClr val="accent3"/>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9"/>
          <p:cNvSpPr txBox="1"/>
          <p:nvPr>
            <p:ph idx="3" type="body"/>
          </p:nvPr>
        </p:nvSpPr>
        <p:spPr>
          <a:xfrm>
            <a:off x="4325191" y="1196975"/>
            <a:ext cx="3506700" cy="282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sz="1800">
                <a:solidFill>
                  <a:schemeClr val="accent3"/>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9"/>
          <p:cNvSpPr txBox="1"/>
          <p:nvPr>
            <p:ph idx="4" type="body"/>
          </p:nvPr>
        </p:nvSpPr>
        <p:spPr>
          <a:xfrm>
            <a:off x="8184497" y="1196975"/>
            <a:ext cx="3566100" cy="282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sz="1800">
                <a:solidFill>
                  <a:schemeClr val="accent3"/>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9"/>
          <p:cNvSpPr txBox="1"/>
          <p:nvPr>
            <p:ph idx="5" type="body"/>
          </p:nvPr>
        </p:nvSpPr>
        <p:spPr>
          <a:xfrm>
            <a:off x="452438" y="1735922"/>
            <a:ext cx="3506700" cy="40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04800" lvl="3" marL="1828800" algn="l">
              <a:lnSpc>
                <a:spcPct val="100000"/>
              </a:lnSpc>
              <a:spcBef>
                <a:spcPts val="500"/>
              </a:spcBef>
              <a:spcAft>
                <a:spcPts val="0"/>
              </a:spcAft>
              <a:buClr>
                <a:schemeClr val="dk1"/>
              </a:buClr>
              <a:buSzPts val="1200"/>
              <a:buChar char="•"/>
              <a:defRPr sz="12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6" type="body"/>
          </p:nvPr>
        </p:nvSpPr>
        <p:spPr>
          <a:xfrm>
            <a:off x="4302544" y="1735922"/>
            <a:ext cx="3506700" cy="40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04800" lvl="3" marL="1828800" algn="l">
              <a:lnSpc>
                <a:spcPct val="100000"/>
              </a:lnSpc>
              <a:spcBef>
                <a:spcPts val="500"/>
              </a:spcBef>
              <a:spcAft>
                <a:spcPts val="0"/>
              </a:spcAft>
              <a:buClr>
                <a:schemeClr val="dk1"/>
              </a:buClr>
              <a:buSzPts val="1200"/>
              <a:buChar char="•"/>
              <a:defRPr sz="12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
          <p:cNvSpPr txBox="1"/>
          <p:nvPr>
            <p:ph idx="7" type="body"/>
          </p:nvPr>
        </p:nvSpPr>
        <p:spPr>
          <a:xfrm>
            <a:off x="8168691" y="1735922"/>
            <a:ext cx="3566100" cy="40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04800" lvl="3" marL="1828800" algn="l">
              <a:lnSpc>
                <a:spcPct val="100000"/>
              </a:lnSpc>
              <a:spcBef>
                <a:spcPts val="500"/>
              </a:spcBef>
              <a:spcAft>
                <a:spcPts val="0"/>
              </a:spcAft>
              <a:buClr>
                <a:schemeClr val="dk1"/>
              </a:buClr>
              <a:buSzPts val="1200"/>
              <a:buChar char="•"/>
              <a:defRPr sz="1200"/>
            </a:lvl4pPr>
            <a:lvl5pPr indent="-304800" lvl="4" marL="2286000" algn="l">
              <a:lnSpc>
                <a:spcPct val="10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3" name="Google Shape;73;p9"/>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horizontal - light">
  <p:cSld name="Comparison horizontal - light">
    <p:spTree>
      <p:nvGrpSpPr>
        <p:cNvPr id="74" name="Shape 74"/>
        <p:cNvGrpSpPr/>
        <p:nvPr/>
      </p:nvGrpSpPr>
      <p:grpSpPr>
        <a:xfrm>
          <a:off x="0" y="0"/>
          <a:ext cx="0" cy="0"/>
          <a:chOff x="0" y="0"/>
          <a:chExt cx="0" cy="0"/>
        </a:xfrm>
      </p:grpSpPr>
      <p:sp>
        <p:nvSpPr>
          <p:cNvPr id="75" name="Google Shape;75;p10"/>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body"/>
          </p:nvPr>
        </p:nvSpPr>
        <p:spPr>
          <a:xfrm>
            <a:off x="457200" y="1381601"/>
            <a:ext cx="21966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b="0" sz="1800">
                <a:solidFill>
                  <a:schemeClr val="accent3"/>
                </a:solidFil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10"/>
          <p:cNvSpPr txBox="1"/>
          <p:nvPr>
            <p:ph idx="2" type="body"/>
          </p:nvPr>
        </p:nvSpPr>
        <p:spPr>
          <a:xfrm>
            <a:off x="3101007" y="1381601"/>
            <a:ext cx="72717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Font typeface="Arial"/>
              <a:buNone/>
              <a:defRPr>
                <a:solidFill>
                  <a:schemeClr val="dk1"/>
                </a:solidFill>
              </a:defRPr>
            </a:lvl1pPr>
            <a:lvl2pPr indent="-330200" lvl="1" marL="914400" algn="l">
              <a:lnSpc>
                <a:spcPct val="100000"/>
              </a:lnSpc>
              <a:spcBef>
                <a:spcPts val="500"/>
              </a:spcBef>
              <a:spcAft>
                <a:spcPts val="0"/>
              </a:spcAft>
              <a:buClr>
                <a:schemeClr val="dk1"/>
              </a:buClr>
              <a:buSzPts val="1600"/>
              <a:buFont typeface="Arial"/>
              <a:buChar char="•"/>
              <a:defRPr>
                <a:solidFill>
                  <a:schemeClr val="dk1"/>
                </a:solidFill>
              </a:defRPr>
            </a:lvl2pPr>
            <a:lvl3pPr indent="-330200" lvl="2" marL="1371600" algn="l">
              <a:lnSpc>
                <a:spcPct val="100000"/>
              </a:lnSpc>
              <a:spcBef>
                <a:spcPts val="500"/>
              </a:spcBef>
              <a:spcAft>
                <a:spcPts val="0"/>
              </a:spcAft>
              <a:buClr>
                <a:schemeClr val="dk1"/>
              </a:buClr>
              <a:buSzPts val="1600"/>
              <a:buFont typeface="Cambria"/>
              <a:buChar char="⎻"/>
              <a:defRPr>
                <a:solidFill>
                  <a:schemeClr val="dk1"/>
                </a:solidFill>
              </a:defRPr>
            </a:lvl3pPr>
            <a:lvl4pPr indent="-330200" lvl="3" marL="1828800" algn="l">
              <a:lnSpc>
                <a:spcPct val="100000"/>
              </a:lnSpc>
              <a:spcBef>
                <a:spcPts val="500"/>
              </a:spcBef>
              <a:spcAft>
                <a:spcPts val="0"/>
              </a:spcAft>
              <a:buClr>
                <a:schemeClr val="dk1"/>
              </a:buClr>
              <a:buSzPts val="1600"/>
              <a:buChar char="•"/>
              <a:defRPr>
                <a:solidFill>
                  <a:schemeClr val="dk1"/>
                </a:solidFill>
              </a:defRPr>
            </a:lvl4pPr>
            <a:lvl5pPr indent="-330200" lvl="4" marL="2286000" algn="l">
              <a:lnSpc>
                <a:spcPct val="100000"/>
              </a:lnSpc>
              <a:spcBef>
                <a:spcPts val="500"/>
              </a:spcBef>
              <a:spcAft>
                <a:spcPts val="0"/>
              </a:spcAft>
              <a:buClr>
                <a:schemeClr val="dk1"/>
              </a:buClr>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0"/>
          <p:cNvSpPr txBox="1"/>
          <p:nvPr>
            <p:ph idx="3" type="body"/>
          </p:nvPr>
        </p:nvSpPr>
        <p:spPr>
          <a:xfrm>
            <a:off x="457200" y="2957417"/>
            <a:ext cx="21966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b="0" sz="1800">
                <a:solidFill>
                  <a:schemeClr val="accent3"/>
                </a:solidFil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10"/>
          <p:cNvSpPr txBox="1"/>
          <p:nvPr>
            <p:ph idx="4" type="body"/>
          </p:nvPr>
        </p:nvSpPr>
        <p:spPr>
          <a:xfrm>
            <a:off x="3101007" y="2957417"/>
            <a:ext cx="72717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Font typeface="Arial"/>
              <a:buNone/>
              <a:defRPr>
                <a:solidFill>
                  <a:schemeClr val="dk1"/>
                </a:solidFill>
              </a:defRPr>
            </a:lvl1pPr>
            <a:lvl2pPr indent="-330200" lvl="1" marL="914400" algn="l">
              <a:lnSpc>
                <a:spcPct val="100000"/>
              </a:lnSpc>
              <a:spcBef>
                <a:spcPts val="500"/>
              </a:spcBef>
              <a:spcAft>
                <a:spcPts val="0"/>
              </a:spcAft>
              <a:buClr>
                <a:schemeClr val="dk1"/>
              </a:buClr>
              <a:buSzPts val="1600"/>
              <a:buFont typeface="Arial"/>
              <a:buChar char="•"/>
              <a:defRPr>
                <a:solidFill>
                  <a:schemeClr val="dk1"/>
                </a:solidFill>
              </a:defRPr>
            </a:lvl2pPr>
            <a:lvl3pPr indent="-330200" lvl="2" marL="1371600" algn="l">
              <a:lnSpc>
                <a:spcPct val="100000"/>
              </a:lnSpc>
              <a:spcBef>
                <a:spcPts val="500"/>
              </a:spcBef>
              <a:spcAft>
                <a:spcPts val="0"/>
              </a:spcAft>
              <a:buClr>
                <a:schemeClr val="dk1"/>
              </a:buClr>
              <a:buSzPts val="1600"/>
              <a:buFont typeface="Cambria"/>
              <a:buChar char="⎻"/>
              <a:defRPr>
                <a:solidFill>
                  <a:schemeClr val="dk1"/>
                </a:solidFill>
              </a:defRPr>
            </a:lvl3pPr>
            <a:lvl4pPr indent="-330200" lvl="3" marL="1828800" algn="l">
              <a:lnSpc>
                <a:spcPct val="100000"/>
              </a:lnSpc>
              <a:spcBef>
                <a:spcPts val="500"/>
              </a:spcBef>
              <a:spcAft>
                <a:spcPts val="0"/>
              </a:spcAft>
              <a:buClr>
                <a:schemeClr val="dk1"/>
              </a:buClr>
              <a:buSzPts val="1600"/>
              <a:buChar char="•"/>
              <a:defRPr>
                <a:solidFill>
                  <a:schemeClr val="dk1"/>
                </a:solidFill>
              </a:defRPr>
            </a:lvl4pPr>
            <a:lvl5pPr indent="-330200" lvl="4" marL="2286000" algn="l">
              <a:lnSpc>
                <a:spcPct val="100000"/>
              </a:lnSpc>
              <a:spcBef>
                <a:spcPts val="500"/>
              </a:spcBef>
              <a:spcAft>
                <a:spcPts val="0"/>
              </a:spcAft>
              <a:buClr>
                <a:schemeClr val="dk1"/>
              </a:buClr>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0"/>
          <p:cNvSpPr txBox="1"/>
          <p:nvPr>
            <p:ph idx="5" type="body"/>
          </p:nvPr>
        </p:nvSpPr>
        <p:spPr>
          <a:xfrm>
            <a:off x="457200" y="4557617"/>
            <a:ext cx="21966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accent3"/>
              </a:buClr>
              <a:buSzPts val="1800"/>
              <a:buNone/>
              <a:defRPr b="0" sz="1800">
                <a:solidFill>
                  <a:schemeClr val="accent3"/>
                </a:solidFill>
              </a:defRPr>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10"/>
          <p:cNvSpPr txBox="1"/>
          <p:nvPr>
            <p:ph idx="6" type="body"/>
          </p:nvPr>
        </p:nvSpPr>
        <p:spPr>
          <a:xfrm>
            <a:off x="3101007" y="4557617"/>
            <a:ext cx="7271700" cy="91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Font typeface="Arial"/>
              <a:buNone/>
              <a:defRPr>
                <a:solidFill>
                  <a:schemeClr val="dk1"/>
                </a:solidFill>
              </a:defRPr>
            </a:lvl1pPr>
            <a:lvl2pPr indent="-330200" lvl="1" marL="914400" algn="l">
              <a:lnSpc>
                <a:spcPct val="100000"/>
              </a:lnSpc>
              <a:spcBef>
                <a:spcPts val="500"/>
              </a:spcBef>
              <a:spcAft>
                <a:spcPts val="0"/>
              </a:spcAft>
              <a:buClr>
                <a:schemeClr val="dk1"/>
              </a:buClr>
              <a:buSzPts val="1600"/>
              <a:buFont typeface="Arial"/>
              <a:buChar char="•"/>
              <a:defRPr>
                <a:solidFill>
                  <a:schemeClr val="dk1"/>
                </a:solidFill>
              </a:defRPr>
            </a:lvl2pPr>
            <a:lvl3pPr indent="-330200" lvl="2" marL="1371600" algn="l">
              <a:lnSpc>
                <a:spcPct val="100000"/>
              </a:lnSpc>
              <a:spcBef>
                <a:spcPts val="500"/>
              </a:spcBef>
              <a:spcAft>
                <a:spcPts val="0"/>
              </a:spcAft>
              <a:buClr>
                <a:schemeClr val="dk1"/>
              </a:buClr>
              <a:buSzPts val="1600"/>
              <a:buFont typeface="Cambria"/>
              <a:buChar char="⎻"/>
              <a:defRPr>
                <a:solidFill>
                  <a:schemeClr val="dk1"/>
                </a:solidFill>
              </a:defRPr>
            </a:lvl3pPr>
            <a:lvl4pPr indent="-330200" lvl="3" marL="1828800" algn="l">
              <a:lnSpc>
                <a:spcPct val="100000"/>
              </a:lnSpc>
              <a:spcBef>
                <a:spcPts val="500"/>
              </a:spcBef>
              <a:spcAft>
                <a:spcPts val="0"/>
              </a:spcAft>
              <a:buClr>
                <a:schemeClr val="dk1"/>
              </a:buClr>
              <a:buSzPts val="1600"/>
              <a:buChar char="•"/>
              <a:defRPr>
                <a:solidFill>
                  <a:schemeClr val="dk1"/>
                </a:solidFill>
              </a:defRPr>
            </a:lvl4pPr>
            <a:lvl5pPr indent="-330200" lvl="4" marL="2286000" algn="l">
              <a:lnSpc>
                <a:spcPct val="100000"/>
              </a:lnSpc>
              <a:spcBef>
                <a:spcPts val="500"/>
              </a:spcBef>
              <a:spcAft>
                <a:spcPts val="0"/>
              </a:spcAft>
              <a:buClr>
                <a:schemeClr val="dk1"/>
              </a:buClr>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0"/>
          <p:cNvSpPr txBox="1"/>
          <p:nvPr>
            <p:ph idx="7" type="body"/>
          </p:nvPr>
        </p:nvSpPr>
        <p:spPr>
          <a:xfrm>
            <a:off x="457201" y="5876091"/>
            <a:ext cx="10808100" cy="349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000"/>
              </a:spcBef>
              <a:spcAft>
                <a:spcPts val="0"/>
              </a:spcAft>
              <a:buClr>
                <a:srgbClr val="7F7F7F"/>
              </a:buClr>
              <a:buSzPts val="800"/>
              <a:buNone/>
              <a:defRPr sz="800">
                <a:solidFill>
                  <a:srgbClr val="7F7F7F"/>
                </a:solidFill>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0"/>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lvl1pPr indent="0" lvl="0" marL="0" algn="l">
              <a:spcBef>
                <a:spcPts val="0"/>
              </a:spcBef>
              <a:buNone/>
              <a:defRPr b="0" i="0" sz="700" u="none" cap="none" strike="noStrike">
                <a:solidFill>
                  <a:schemeClr val="dk1"/>
                </a:solidFill>
                <a:latin typeface="Arial"/>
                <a:ea typeface="Arial"/>
                <a:cs typeface="Arial"/>
                <a:sym typeface="Arial"/>
              </a:defRPr>
            </a:lvl1pPr>
            <a:lvl2pPr indent="0" lvl="1" marL="0" algn="l">
              <a:spcBef>
                <a:spcPts val="0"/>
              </a:spcBef>
              <a:buNone/>
              <a:defRPr b="0" i="0" sz="700" u="none" cap="none" strike="noStrike">
                <a:solidFill>
                  <a:schemeClr val="dk1"/>
                </a:solidFill>
                <a:latin typeface="Arial"/>
                <a:ea typeface="Arial"/>
                <a:cs typeface="Arial"/>
                <a:sym typeface="Arial"/>
              </a:defRPr>
            </a:lvl2pPr>
            <a:lvl3pPr indent="0" lvl="2" marL="0" algn="l">
              <a:spcBef>
                <a:spcPts val="0"/>
              </a:spcBef>
              <a:buNone/>
              <a:defRPr b="0" i="0" sz="700" u="none" cap="none" strike="noStrike">
                <a:solidFill>
                  <a:schemeClr val="dk1"/>
                </a:solidFill>
                <a:latin typeface="Arial"/>
                <a:ea typeface="Arial"/>
                <a:cs typeface="Arial"/>
                <a:sym typeface="Arial"/>
              </a:defRPr>
            </a:lvl3pPr>
            <a:lvl4pPr indent="0" lvl="3" marL="0" algn="l">
              <a:spcBef>
                <a:spcPts val="0"/>
              </a:spcBef>
              <a:buNone/>
              <a:defRPr b="0" i="0" sz="700" u="none" cap="none" strike="noStrike">
                <a:solidFill>
                  <a:schemeClr val="dk1"/>
                </a:solidFill>
                <a:latin typeface="Arial"/>
                <a:ea typeface="Arial"/>
                <a:cs typeface="Arial"/>
                <a:sym typeface="Arial"/>
              </a:defRPr>
            </a:lvl4pPr>
            <a:lvl5pPr indent="0" lvl="4" marL="0" algn="l">
              <a:spcBef>
                <a:spcPts val="0"/>
              </a:spcBef>
              <a:buNone/>
              <a:defRPr b="0" i="0" sz="700" u="none" cap="none" strike="noStrike">
                <a:solidFill>
                  <a:schemeClr val="dk1"/>
                </a:solidFill>
                <a:latin typeface="Arial"/>
                <a:ea typeface="Arial"/>
                <a:cs typeface="Arial"/>
                <a:sym typeface="Arial"/>
              </a:defRPr>
            </a:lvl5pPr>
            <a:lvl6pPr indent="0" lvl="5" marL="0" algn="l">
              <a:spcBef>
                <a:spcPts val="0"/>
              </a:spcBef>
              <a:buNone/>
              <a:defRPr b="0" i="0" sz="700" u="none" cap="none" strike="noStrike">
                <a:solidFill>
                  <a:schemeClr val="dk1"/>
                </a:solidFill>
                <a:latin typeface="Arial"/>
                <a:ea typeface="Arial"/>
                <a:cs typeface="Arial"/>
                <a:sym typeface="Arial"/>
              </a:defRPr>
            </a:lvl6pPr>
            <a:lvl7pPr indent="0" lvl="6" marL="0" algn="l">
              <a:spcBef>
                <a:spcPts val="0"/>
              </a:spcBef>
              <a:buNone/>
              <a:defRPr b="0" i="0" sz="700" u="none" cap="none" strike="noStrike">
                <a:solidFill>
                  <a:schemeClr val="dk1"/>
                </a:solidFill>
                <a:latin typeface="Arial"/>
                <a:ea typeface="Arial"/>
                <a:cs typeface="Arial"/>
                <a:sym typeface="Arial"/>
              </a:defRPr>
            </a:lvl7pPr>
            <a:lvl8pPr indent="0" lvl="7" marL="0" algn="l">
              <a:spcBef>
                <a:spcPts val="0"/>
              </a:spcBef>
              <a:buNone/>
              <a:defRPr b="0" i="0" sz="700" u="none" cap="none" strike="noStrike">
                <a:solidFill>
                  <a:schemeClr val="dk1"/>
                </a:solidFill>
                <a:latin typeface="Arial"/>
                <a:ea typeface="Arial"/>
                <a:cs typeface="Arial"/>
                <a:sym typeface="Arial"/>
              </a:defRPr>
            </a:lvl8pPr>
            <a:lvl9pPr indent="0" lvl="8" mar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85" name="Google Shape;85;p10"/>
          <p:cNvPicPr preferRelativeResize="0"/>
          <p:nvPr/>
        </p:nvPicPr>
        <p:blipFill rotWithShape="1">
          <a:blip r:embed="rId2">
            <a:alphaModFix/>
          </a:blip>
          <a:srcRect b="0" l="0" r="0" t="0"/>
          <a:stretch/>
        </p:blipFill>
        <p:spPr>
          <a:xfrm>
            <a:off x="10137908" y="6126775"/>
            <a:ext cx="1739351" cy="638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199" y="557784"/>
            <a:ext cx="10808100" cy="369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199" y="1526723"/>
            <a:ext cx="10808100" cy="4137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500"/>
              </a:spcBef>
              <a:spcAft>
                <a:spcPts val="0"/>
              </a:spcAft>
              <a:buClr>
                <a:schemeClr val="dk1"/>
              </a:buClr>
              <a:buSzPts val="1600"/>
              <a:buFont typeface="Cambria"/>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1" type="ftr"/>
          </p:nvPr>
        </p:nvSpPr>
        <p:spPr>
          <a:xfrm>
            <a:off x="1042416" y="6325193"/>
            <a:ext cx="1198200" cy="3036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7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457199" y="6325299"/>
            <a:ext cx="352200" cy="304200"/>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b="0" i="0" sz="700" u="none" cap="none" strike="noStrike">
                <a:solidFill>
                  <a:schemeClr val="dk1"/>
                </a:solidFill>
                <a:latin typeface="Arial"/>
                <a:ea typeface="Arial"/>
                <a:cs typeface="Arial"/>
                <a:sym typeface="Arial"/>
              </a:defRPr>
            </a:lvl1pPr>
            <a:lvl2pPr indent="0" lvl="1" marL="0" marR="0" rtl="0" algn="l">
              <a:spcBef>
                <a:spcPts val="0"/>
              </a:spcBef>
              <a:buNone/>
              <a:defRPr b="0" i="0" sz="700" u="none" cap="none" strike="noStrike">
                <a:solidFill>
                  <a:schemeClr val="dk1"/>
                </a:solidFill>
                <a:latin typeface="Arial"/>
                <a:ea typeface="Arial"/>
                <a:cs typeface="Arial"/>
                <a:sym typeface="Arial"/>
              </a:defRPr>
            </a:lvl2pPr>
            <a:lvl3pPr indent="0" lvl="2" marL="0" marR="0" rtl="0" algn="l">
              <a:spcBef>
                <a:spcPts val="0"/>
              </a:spcBef>
              <a:buNone/>
              <a:defRPr b="0" i="0" sz="700" u="none" cap="none" strike="noStrike">
                <a:solidFill>
                  <a:schemeClr val="dk1"/>
                </a:solidFill>
                <a:latin typeface="Arial"/>
                <a:ea typeface="Arial"/>
                <a:cs typeface="Arial"/>
                <a:sym typeface="Arial"/>
              </a:defRPr>
            </a:lvl3pPr>
            <a:lvl4pPr indent="0" lvl="3" marL="0" marR="0" rtl="0" algn="l">
              <a:spcBef>
                <a:spcPts val="0"/>
              </a:spcBef>
              <a:buNone/>
              <a:defRPr b="0" i="0" sz="700" u="none" cap="none" strike="noStrike">
                <a:solidFill>
                  <a:schemeClr val="dk1"/>
                </a:solidFill>
                <a:latin typeface="Arial"/>
                <a:ea typeface="Arial"/>
                <a:cs typeface="Arial"/>
                <a:sym typeface="Arial"/>
              </a:defRPr>
            </a:lvl4pPr>
            <a:lvl5pPr indent="0" lvl="4" marL="0" marR="0" rtl="0" algn="l">
              <a:spcBef>
                <a:spcPts val="0"/>
              </a:spcBef>
              <a:buNone/>
              <a:defRPr b="0" i="0" sz="700" u="none" cap="none" strike="noStrike">
                <a:solidFill>
                  <a:schemeClr val="dk1"/>
                </a:solidFill>
                <a:latin typeface="Arial"/>
                <a:ea typeface="Arial"/>
                <a:cs typeface="Arial"/>
                <a:sym typeface="Arial"/>
              </a:defRPr>
            </a:lvl5pPr>
            <a:lvl6pPr indent="0" lvl="5" marL="0" marR="0" rtl="0" algn="l">
              <a:spcBef>
                <a:spcPts val="0"/>
              </a:spcBef>
              <a:buNone/>
              <a:defRPr b="0" i="0" sz="700" u="none" cap="none" strike="noStrike">
                <a:solidFill>
                  <a:schemeClr val="dk1"/>
                </a:solidFill>
                <a:latin typeface="Arial"/>
                <a:ea typeface="Arial"/>
                <a:cs typeface="Arial"/>
                <a:sym typeface="Arial"/>
              </a:defRPr>
            </a:lvl6pPr>
            <a:lvl7pPr indent="0" lvl="6" marL="0" marR="0" rtl="0" algn="l">
              <a:spcBef>
                <a:spcPts val="0"/>
              </a:spcBef>
              <a:buNone/>
              <a:defRPr b="0" i="0" sz="700" u="none" cap="none" strike="noStrike">
                <a:solidFill>
                  <a:schemeClr val="dk1"/>
                </a:solidFill>
                <a:latin typeface="Arial"/>
                <a:ea typeface="Arial"/>
                <a:cs typeface="Arial"/>
                <a:sym typeface="Arial"/>
              </a:defRPr>
            </a:lvl7pPr>
            <a:lvl8pPr indent="0" lvl="7" marL="0" marR="0" rtl="0" algn="l">
              <a:spcBef>
                <a:spcPts val="0"/>
              </a:spcBef>
              <a:buNone/>
              <a:defRPr b="0" i="0" sz="700" u="none" cap="none" strike="noStrike">
                <a:solidFill>
                  <a:schemeClr val="dk1"/>
                </a:solidFill>
                <a:latin typeface="Arial"/>
                <a:ea typeface="Arial"/>
                <a:cs typeface="Arial"/>
                <a:sym typeface="Arial"/>
              </a:defRPr>
            </a:lvl8pPr>
            <a:lvl9pPr indent="0" lvl="8" marL="0" marR="0" rtl="0" algn="l">
              <a:spcBef>
                <a:spcPts val="0"/>
              </a:spcBef>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
            <a:alphaModFix/>
          </a:blip>
          <a:srcRect b="0" l="0" r="0" t="0"/>
          <a:stretch/>
        </p:blipFill>
        <p:spPr>
          <a:xfrm>
            <a:off x="10137908" y="6126775"/>
            <a:ext cx="1739351" cy="638925"/>
          </a:xfrm>
          <a:prstGeom prst="rect">
            <a:avLst/>
          </a:prstGeom>
          <a:noFill/>
          <a:ln>
            <a:noFill/>
          </a:ln>
        </p:spPr>
      </p:pic>
      <p:pic>
        <p:nvPicPr>
          <p:cNvPr id="11" name="Google Shape;11;p1"/>
          <p:cNvPicPr preferRelativeResize="0"/>
          <p:nvPr/>
        </p:nvPicPr>
        <p:blipFill rotWithShape="1">
          <a:blip r:embed="rId2">
            <a:alphaModFix/>
          </a:blip>
          <a:srcRect b="-11" l="56121" r="0" t="-16756"/>
          <a:stretch/>
        </p:blipFill>
        <p:spPr>
          <a:xfrm>
            <a:off x="10223279" y="234976"/>
            <a:ext cx="1613875" cy="547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micro-frontends.org/"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hyperlink" Target="https://webpack.js.org"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ctrTitle"/>
          </p:nvPr>
        </p:nvSpPr>
        <p:spPr>
          <a:xfrm>
            <a:off x="1042425" y="3427000"/>
            <a:ext cx="6842100" cy="952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3600"/>
              <a:buFont typeface="Arial"/>
              <a:buNone/>
            </a:pPr>
            <a:r>
              <a:rPr lang="en">
                <a:solidFill>
                  <a:srgbClr val="26EFE9"/>
                </a:solidFill>
              </a:rPr>
              <a:t>Rapid </a:t>
            </a:r>
            <a:r>
              <a:rPr lang="en">
                <a:solidFill>
                  <a:srgbClr val="26EFE9"/>
                </a:solidFill>
              </a:rPr>
              <a:t>Micro Frontend</a:t>
            </a:r>
            <a:r>
              <a:rPr lang="en">
                <a:solidFill>
                  <a:srgbClr val="26EFE9"/>
                </a:solidFill>
              </a:rPr>
              <a:t> Development with Module Federation</a:t>
            </a:r>
            <a:endParaRPr>
              <a:solidFill>
                <a:srgbClr val="26EFE9"/>
              </a:solidFill>
            </a:endParaRPr>
          </a:p>
        </p:txBody>
      </p:sp>
      <p:sp>
        <p:nvSpPr>
          <p:cNvPr id="140" name="Google Shape;140;p20"/>
          <p:cNvSpPr txBox="1"/>
          <p:nvPr>
            <p:ph idx="1" type="subTitle"/>
          </p:nvPr>
        </p:nvSpPr>
        <p:spPr>
          <a:xfrm>
            <a:off x="1042989" y="5175327"/>
            <a:ext cx="4014300" cy="45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000"/>
              <a:buNone/>
            </a:pPr>
            <a:r>
              <a:rPr lang="en"/>
              <a:t>Doug Braxton</a:t>
            </a:r>
            <a:endParaRPr/>
          </a:p>
        </p:txBody>
      </p:sp>
      <p:sp>
        <p:nvSpPr>
          <p:cNvPr id="141" name="Google Shape;141;p20"/>
          <p:cNvSpPr/>
          <p:nvPr/>
        </p:nvSpPr>
        <p:spPr>
          <a:xfrm>
            <a:off x="1119750" y="4793127"/>
            <a:ext cx="6764700" cy="23400"/>
          </a:xfrm>
          <a:prstGeom prst="rect">
            <a:avLst/>
          </a:prstGeom>
          <a:gradFill>
            <a:gsLst>
              <a:gs pos="0">
                <a:schemeClr val="accent5"/>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idx="1" type="body"/>
          </p:nvPr>
        </p:nvSpPr>
        <p:spPr>
          <a:xfrm>
            <a:off x="457200" y="1700783"/>
            <a:ext cx="4114800" cy="3960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a:t>
            </a:r>
            <a:r>
              <a:rPr lang="en"/>
              <a:t>Module Federation allows a JavaScript application to dynamically load code from another application”</a:t>
            </a:r>
            <a:endParaRPr/>
          </a:p>
          <a:p>
            <a:pPr indent="-330200" lvl="0" marL="457200" rtl="0" algn="l">
              <a:spcBef>
                <a:spcPts val="1000"/>
              </a:spcBef>
              <a:spcAft>
                <a:spcPts val="0"/>
              </a:spcAft>
              <a:buSzPts val="1600"/>
              <a:buChar char="-"/>
            </a:pPr>
            <a:r>
              <a:rPr lang="en"/>
              <a:t>Zack Johnson, Creator of Module Federation</a:t>
            </a:r>
            <a:endParaRPr/>
          </a:p>
          <a:p>
            <a:pPr indent="0" lvl="0" marL="0" rtl="0" algn="l">
              <a:spcBef>
                <a:spcPts val="1000"/>
              </a:spcBef>
              <a:spcAft>
                <a:spcPts val="0"/>
              </a:spcAft>
              <a:buNone/>
            </a:pPr>
            <a:r>
              <a:rPr lang="en"/>
              <a:t>Consists of:</a:t>
            </a:r>
            <a:endParaRPr/>
          </a:p>
          <a:p>
            <a:pPr indent="-330200" lvl="0" marL="457200" rtl="0" algn="l">
              <a:spcBef>
                <a:spcPts val="1000"/>
              </a:spcBef>
              <a:spcAft>
                <a:spcPts val="0"/>
              </a:spcAft>
              <a:buSzPts val="1600"/>
              <a:buChar char="●"/>
            </a:pPr>
            <a:r>
              <a:rPr b="1" lang="en"/>
              <a:t>Hosts:</a:t>
            </a:r>
            <a:r>
              <a:rPr lang="en"/>
              <a:t> Webpack builds that are initialized during a page load</a:t>
            </a:r>
            <a:endParaRPr/>
          </a:p>
          <a:p>
            <a:pPr indent="-330200" lvl="0" marL="457200" rtl="0" algn="l">
              <a:spcBef>
                <a:spcPts val="0"/>
              </a:spcBef>
              <a:spcAft>
                <a:spcPts val="0"/>
              </a:spcAft>
              <a:buSzPts val="1600"/>
              <a:buChar char="●"/>
            </a:pPr>
            <a:r>
              <a:rPr b="1" lang="en"/>
              <a:t>Remotes</a:t>
            </a:r>
            <a:r>
              <a:rPr lang="en"/>
              <a:t>: Webpack builds consumed by hosts in part or in whole</a:t>
            </a:r>
            <a:endParaRPr/>
          </a:p>
          <a:p>
            <a:pPr indent="0" lvl="0" marL="0" rtl="0" algn="l">
              <a:spcBef>
                <a:spcPts val="1000"/>
              </a:spcBef>
              <a:spcAft>
                <a:spcPts val="0"/>
              </a:spcAft>
              <a:buNone/>
            </a:pPr>
            <a:r>
              <a:rPr lang="en"/>
              <a:t>Builds containers used for accessing remote content and functionality.</a:t>
            </a:r>
            <a:endParaRPr/>
          </a:p>
          <a:p>
            <a:pPr indent="0" lvl="0" marL="0" rtl="0" algn="l">
              <a:spcBef>
                <a:spcPts val="1000"/>
              </a:spcBef>
              <a:spcAft>
                <a:spcPts val="0"/>
              </a:spcAft>
              <a:buNone/>
            </a:pPr>
            <a:r>
              <a:rPr lang="en"/>
              <a:t>Facilitates sharing </a:t>
            </a:r>
            <a:r>
              <a:rPr lang="en"/>
              <a:t>common dependencies between builds.</a:t>
            </a:r>
            <a:endParaRPr/>
          </a:p>
        </p:txBody>
      </p:sp>
      <p:sp>
        <p:nvSpPr>
          <p:cNvPr id="250" name="Google Shape;250;p29"/>
          <p:cNvSpPr txBox="1"/>
          <p:nvPr>
            <p:ph type="title"/>
          </p:nvPr>
        </p:nvSpPr>
        <p:spPr>
          <a:xfrm>
            <a:off x="457200" y="557784"/>
            <a:ext cx="113682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What is Module Federation?</a:t>
            </a:r>
            <a:endParaRPr/>
          </a:p>
        </p:txBody>
      </p:sp>
      <p:sp>
        <p:nvSpPr>
          <p:cNvPr id="251" name="Google Shape;251;p29"/>
          <p:cNvSpPr txBox="1"/>
          <p:nvPr>
            <p:ph idx="2" type="body"/>
          </p:nvPr>
        </p:nvSpPr>
        <p:spPr>
          <a:xfrm>
            <a:off x="457201" y="5876091"/>
            <a:ext cx="4114800" cy="3498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b="1" lang="en"/>
              <a:t>NOTE:</a:t>
            </a:r>
            <a:r>
              <a:rPr lang="en"/>
              <a:t> Lazy load in diagram is for </a:t>
            </a:r>
            <a:r>
              <a:rPr b="1" i="1" lang="en"/>
              <a:t>remoteEntry.js</a:t>
            </a:r>
            <a:r>
              <a:rPr lang="en"/>
              <a:t> files, </a:t>
            </a:r>
            <a:r>
              <a:rPr i="1" lang="en"/>
              <a:t>not</a:t>
            </a:r>
            <a:r>
              <a:rPr lang="en"/>
              <a:t> React module.</a:t>
            </a:r>
            <a:endParaRPr/>
          </a:p>
        </p:txBody>
      </p:sp>
      <p:pic>
        <p:nvPicPr>
          <p:cNvPr id="252" name="Google Shape;252;p29"/>
          <p:cNvPicPr preferRelativeResize="0"/>
          <p:nvPr>
            <p:ph idx="3" type="pic"/>
          </p:nvPr>
        </p:nvPicPr>
        <p:blipFill>
          <a:blip r:embed="rId3">
            <a:alphaModFix/>
          </a:blip>
          <a:stretch>
            <a:fillRect/>
          </a:stretch>
        </p:blipFill>
        <p:spPr>
          <a:xfrm>
            <a:off x="4919575" y="1730344"/>
            <a:ext cx="7272599" cy="3721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Module Federation has two distinct functions:</a:t>
            </a:r>
            <a:endParaRPr/>
          </a:p>
          <a:p>
            <a:pPr indent="-342900" lvl="0" marL="457200" rtl="0" algn="l">
              <a:spcBef>
                <a:spcPts val="1000"/>
              </a:spcBef>
              <a:spcAft>
                <a:spcPts val="0"/>
              </a:spcAft>
              <a:buSzPts val="1800"/>
              <a:buAutoNum type="arabicPeriod"/>
            </a:pPr>
            <a:r>
              <a:rPr b="1" i="1" lang="en" u="sng"/>
              <a:t>REMOTES:</a:t>
            </a:r>
            <a:r>
              <a:rPr lang="en"/>
              <a:t> </a:t>
            </a:r>
            <a:r>
              <a:rPr lang="en"/>
              <a:t>For a build that is to be exposed as an independent functionality, it defines a container for bundling the feature(s) together and defines how they are exposed.</a:t>
            </a:r>
            <a:endParaRPr/>
          </a:p>
          <a:p>
            <a:pPr indent="-342900" lvl="0" marL="457200" rtl="0" algn="l">
              <a:spcBef>
                <a:spcPts val="0"/>
              </a:spcBef>
              <a:spcAft>
                <a:spcPts val="0"/>
              </a:spcAft>
              <a:buSzPts val="1800"/>
              <a:buAutoNum type="arabicPeriod"/>
            </a:pPr>
            <a:r>
              <a:rPr b="1" i="1" lang="en" u="sng"/>
              <a:t>HOSTS:</a:t>
            </a:r>
            <a:r>
              <a:rPr lang="en"/>
              <a:t> </a:t>
            </a:r>
            <a:r>
              <a:rPr lang="en"/>
              <a:t>For a build that will consume remote modules, it defines how to locate and ingest the modules (by naming the URL for the remote bundle and the file that exposes the container)</a:t>
            </a:r>
            <a:endParaRPr/>
          </a:p>
          <a:p>
            <a:pPr indent="0" lvl="0" marL="0" rtl="0" algn="l">
              <a:spcBef>
                <a:spcPts val="1000"/>
              </a:spcBef>
              <a:spcAft>
                <a:spcPts val="0"/>
              </a:spcAft>
              <a:buNone/>
            </a:pPr>
            <a:r>
              <a:rPr lang="en"/>
              <a:t>From the perspective of Micro Frontend (MFE) Architecture, we have the MFEs themselves and a host application which wraps them to make a single, cohesive system.  </a:t>
            </a:r>
            <a:endParaRPr/>
          </a:p>
          <a:p>
            <a:pPr indent="0" lvl="0" marL="0" rtl="0" algn="l">
              <a:spcBef>
                <a:spcPts val="1000"/>
              </a:spcBef>
              <a:spcAft>
                <a:spcPts val="0"/>
              </a:spcAft>
              <a:buNone/>
            </a:pPr>
            <a:r>
              <a:rPr lang="en"/>
              <a:t>Each MFE is built taking advantage of function (1) of Module Federation to </a:t>
            </a:r>
            <a:r>
              <a:rPr lang="en"/>
              <a:t>package</a:t>
            </a:r>
            <a:r>
              <a:rPr lang="en"/>
              <a:t> the capabilities of the application in a way that allows them to be served remotely.</a:t>
            </a:r>
            <a:endParaRPr/>
          </a:p>
          <a:p>
            <a:pPr indent="0" lvl="0" marL="0" rtl="0" algn="l">
              <a:spcBef>
                <a:spcPts val="1000"/>
              </a:spcBef>
              <a:spcAft>
                <a:spcPts val="0"/>
              </a:spcAft>
              <a:buNone/>
            </a:pPr>
            <a:r>
              <a:rPr lang="en"/>
              <a:t>The host is built by function (2) specifying the names of the remote modules to be incorporated and where to find them.  Lazy-loading during runtime allows the modules to be retrieved when needed to further augment the host application.</a:t>
            </a:r>
            <a:endParaRPr/>
          </a:p>
        </p:txBody>
      </p:sp>
      <p:sp>
        <p:nvSpPr>
          <p:cNvPr id="258" name="Google Shape;258;p30"/>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does Module Federation 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1" type="body"/>
          </p:nvPr>
        </p:nvSpPr>
        <p:spPr>
          <a:xfrm>
            <a:off x="457201" y="5876091"/>
            <a:ext cx="10808100" cy="3498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b="1" lang="en">
                <a:solidFill>
                  <a:schemeClr val="dk1"/>
                </a:solidFill>
              </a:rPr>
              <a:t>NOTE: </a:t>
            </a:r>
            <a:r>
              <a:rPr lang="en"/>
              <a:t>Examples demonstrate usage in an Angular project</a:t>
            </a:r>
            <a:endParaRPr/>
          </a:p>
        </p:txBody>
      </p:sp>
      <p:sp>
        <p:nvSpPr>
          <p:cNvPr id="264" name="Google Shape;264;p31"/>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Is It Used?</a:t>
            </a:r>
            <a:endParaRPr/>
          </a:p>
        </p:txBody>
      </p:sp>
      <p:sp>
        <p:nvSpPr>
          <p:cNvPr id="265" name="Google Shape;265;p31"/>
          <p:cNvSpPr txBox="1"/>
          <p:nvPr>
            <p:ph idx="2" type="body"/>
          </p:nvPr>
        </p:nvSpPr>
        <p:spPr>
          <a:xfrm>
            <a:off x="452438" y="1196975"/>
            <a:ext cx="5303400" cy="282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Exposed Remote Module</a:t>
            </a:r>
            <a:endParaRPr/>
          </a:p>
        </p:txBody>
      </p:sp>
      <p:sp>
        <p:nvSpPr>
          <p:cNvPr id="266" name="Google Shape;266;p31"/>
          <p:cNvSpPr txBox="1"/>
          <p:nvPr>
            <p:ph idx="3" type="body"/>
          </p:nvPr>
        </p:nvSpPr>
        <p:spPr>
          <a:xfrm>
            <a:off x="452438" y="1735922"/>
            <a:ext cx="5303400" cy="40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Courier New"/>
                <a:ea typeface="Courier New"/>
                <a:cs typeface="Courier New"/>
                <a:sym typeface="Courier New"/>
              </a:rPr>
              <a:t>plugins: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new ModuleFederationPlugin({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name: team-inspire,</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filename: 'remoteEntry.js',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exposes: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'./Module': 'apps/team-inspire/src/app/remote-entry/RemoteInspirationEntry.module.ts',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Declare the Module Federation plugin and pass in configuration.  The </a:t>
            </a:r>
            <a:r>
              <a:rPr b="1" lang="en" u="sng"/>
              <a:t>exposes</a:t>
            </a:r>
            <a:r>
              <a:rPr lang="en"/>
              <a:t> property indicates items that will be available to other </a:t>
            </a:r>
            <a:r>
              <a:rPr lang="en"/>
              <a:t>applications</a:t>
            </a:r>
            <a:r>
              <a:rPr lang="en"/>
              <a:t> remotely.</a:t>
            </a:r>
            <a:endParaRPr/>
          </a:p>
        </p:txBody>
      </p:sp>
      <p:sp>
        <p:nvSpPr>
          <p:cNvPr id="267" name="Google Shape;267;p31"/>
          <p:cNvSpPr txBox="1"/>
          <p:nvPr>
            <p:ph idx="4" type="body"/>
          </p:nvPr>
        </p:nvSpPr>
        <p:spPr>
          <a:xfrm>
            <a:off x="6320785" y="1196975"/>
            <a:ext cx="5303400" cy="282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Consuming Application</a:t>
            </a:r>
            <a:endParaRPr/>
          </a:p>
        </p:txBody>
      </p:sp>
      <p:sp>
        <p:nvSpPr>
          <p:cNvPr id="268" name="Google Shape;268;p31"/>
          <p:cNvSpPr txBox="1"/>
          <p:nvPr>
            <p:ph idx="5" type="body"/>
          </p:nvPr>
        </p:nvSpPr>
        <p:spPr>
          <a:xfrm>
            <a:off x="6320785" y="1735922"/>
            <a:ext cx="5303400" cy="403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Courier New"/>
                <a:ea typeface="Courier New"/>
                <a:cs typeface="Courier New"/>
                <a:sym typeface="Courier New"/>
              </a:rPr>
              <a:t>plugins: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new ModuleFederationPlugin({</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remotes: {</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inspire: 'http://localhost:4201/remoteEntry.js',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checkout: 'http://localhost:4202/remoteEntry.js'</a:t>
            </a:r>
            <a:endParaRPr sz="1200">
              <a:latin typeface="Courier New"/>
              <a:ea typeface="Courier New"/>
              <a:cs typeface="Courier New"/>
              <a:sym typeface="Courier New"/>
            </a:endParaRPr>
          </a:p>
          <a:p>
            <a:pPr indent="0" lvl="0" marL="0" rtl="0" algn="l">
              <a:spcBef>
                <a:spcPts val="0"/>
              </a:spcBef>
              <a:spcAft>
                <a:spcPts val="0"/>
              </a:spcAft>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1000"/>
              </a:spcBef>
              <a:spcAft>
                <a:spcPts val="0"/>
              </a:spcAft>
              <a:buNone/>
            </a:pPr>
            <a:r>
              <a:rPr lang="en"/>
              <a:t>Declare the Module Federation plugin and pass in configuration.  The </a:t>
            </a:r>
            <a:r>
              <a:rPr b="1" lang="en" u="sng"/>
              <a:t>remotes</a:t>
            </a:r>
            <a:r>
              <a:rPr lang="en"/>
              <a:t> property indicates items that will be consumed from </a:t>
            </a:r>
            <a:r>
              <a:rPr i="1" lang="en"/>
              <a:t>outside</a:t>
            </a:r>
            <a:r>
              <a:rPr lang="en"/>
              <a:t> this application at runtime.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 type="body"/>
          </p:nvPr>
        </p:nvSpPr>
        <p:spPr>
          <a:xfrm>
            <a:off x="457200" y="1700783"/>
            <a:ext cx="4114800" cy="3960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Module Federation allows for sharing of dependencies between containers.  By configuring the webpack build to share dependencies, you can reduce overall payload size to the client and ensure required dependencies are loaded only once.</a:t>
            </a:r>
            <a:endParaRPr/>
          </a:p>
          <a:p>
            <a:pPr indent="0" lvl="0" marL="0" rtl="0" algn="l">
              <a:spcBef>
                <a:spcPts val="1000"/>
              </a:spcBef>
              <a:spcAft>
                <a:spcPts val="0"/>
              </a:spcAft>
              <a:buNone/>
            </a:pPr>
            <a:r>
              <a:rPr lang="en"/>
              <a:t>Each remote loaded will use the the host dependencies already present.  If a new dependency is needed, the remote will download the necessary pieces that can also be shared among other remotes.</a:t>
            </a:r>
            <a:endParaRPr/>
          </a:p>
        </p:txBody>
      </p:sp>
      <p:sp>
        <p:nvSpPr>
          <p:cNvPr id="274" name="Google Shape;274;p32"/>
          <p:cNvSpPr txBox="1"/>
          <p:nvPr>
            <p:ph type="title"/>
          </p:nvPr>
        </p:nvSpPr>
        <p:spPr>
          <a:xfrm>
            <a:off x="457200" y="557784"/>
            <a:ext cx="113682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What About Supporting Libraries?</a:t>
            </a:r>
            <a:endParaRPr/>
          </a:p>
        </p:txBody>
      </p:sp>
      <p:sp>
        <p:nvSpPr>
          <p:cNvPr id="275" name="Google Shape;275;p32"/>
          <p:cNvSpPr txBox="1"/>
          <p:nvPr>
            <p:ph idx="2" type="body"/>
          </p:nvPr>
        </p:nvSpPr>
        <p:spPr>
          <a:xfrm>
            <a:off x="457201" y="5876091"/>
            <a:ext cx="4114800" cy="3498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b="1" lang="en"/>
              <a:t>NOTE:</a:t>
            </a:r>
            <a:r>
              <a:rPr lang="en"/>
              <a:t> Bundles names on output are for example only.</a:t>
            </a:r>
            <a:endParaRPr/>
          </a:p>
        </p:txBody>
      </p:sp>
      <p:pic>
        <p:nvPicPr>
          <p:cNvPr id="276" name="Google Shape;276;p32"/>
          <p:cNvPicPr preferRelativeResize="0"/>
          <p:nvPr>
            <p:ph idx="3" type="pic"/>
          </p:nvPr>
        </p:nvPicPr>
        <p:blipFill>
          <a:blip r:embed="rId3">
            <a:alphaModFix/>
          </a:blip>
          <a:stretch>
            <a:fillRect/>
          </a:stretch>
        </p:blipFill>
        <p:spPr>
          <a:xfrm>
            <a:off x="4919575" y="2249200"/>
            <a:ext cx="7272600" cy="37633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How Should I Divide My </a:t>
            </a:r>
            <a:r>
              <a:rPr lang="en"/>
              <a:t>Application</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Breaking Monoliths Into MFEs</a:t>
            </a:r>
            <a:endParaRPr/>
          </a:p>
        </p:txBody>
      </p:sp>
      <p:sp>
        <p:nvSpPr>
          <p:cNvPr id="287" name="Google Shape;287;p34"/>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This is HARD</a:t>
            </a:r>
            <a:endParaRPr/>
          </a:p>
          <a:p>
            <a:pPr indent="-342900" lvl="0" marL="457200" rtl="0" algn="l">
              <a:spcBef>
                <a:spcPts val="0"/>
              </a:spcBef>
              <a:spcAft>
                <a:spcPts val="0"/>
              </a:spcAft>
              <a:buSzPts val="1800"/>
              <a:buChar char="●"/>
            </a:pPr>
            <a:r>
              <a:rPr lang="en"/>
              <a:t>Start small, find portions of the application that have not or will not change often</a:t>
            </a:r>
            <a:endParaRPr/>
          </a:p>
          <a:p>
            <a:pPr indent="-342900" lvl="1" marL="914400" rtl="0" algn="l">
              <a:spcBef>
                <a:spcPts val="0"/>
              </a:spcBef>
              <a:spcAft>
                <a:spcPts val="0"/>
              </a:spcAft>
              <a:buSzPts val="1800"/>
              <a:buChar char="○"/>
            </a:pPr>
            <a:r>
              <a:rPr lang="en"/>
              <a:t>Make logical “chunks” around this area that can be easily self-contained</a:t>
            </a:r>
            <a:endParaRPr/>
          </a:p>
          <a:p>
            <a:pPr indent="-342900" lvl="1" marL="914400" rtl="0" algn="l">
              <a:spcBef>
                <a:spcPts val="0"/>
              </a:spcBef>
              <a:spcAft>
                <a:spcPts val="0"/>
              </a:spcAft>
              <a:buSzPts val="1800"/>
              <a:buChar char="○"/>
            </a:pPr>
            <a:r>
              <a:rPr lang="en"/>
              <a:t>Go SLOWLY</a:t>
            </a:r>
            <a:endParaRPr/>
          </a:p>
          <a:p>
            <a:pPr indent="-342900" lvl="1" marL="914400" rtl="0" algn="l">
              <a:spcBef>
                <a:spcPts val="0"/>
              </a:spcBef>
              <a:spcAft>
                <a:spcPts val="0"/>
              </a:spcAft>
              <a:buSzPts val="1800"/>
              <a:buChar char="○"/>
            </a:pPr>
            <a:r>
              <a:rPr lang="en"/>
              <a:t>Ask yourself, “Is this really necessary?”</a:t>
            </a:r>
            <a:endParaRPr/>
          </a:p>
          <a:p>
            <a:pPr indent="-342900" lvl="1" marL="914400" rtl="0" algn="l">
              <a:spcBef>
                <a:spcPts val="0"/>
              </a:spcBef>
              <a:spcAft>
                <a:spcPts val="0"/>
              </a:spcAft>
              <a:buSzPts val="1800"/>
              <a:buChar char="○"/>
            </a:pPr>
            <a:r>
              <a:rPr lang="en"/>
              <a:t>Have clear goals on WHY</a:t>
            </a:r>
            <a:endParaRPr/>
          </a:p>
          <a:p>
            <a:pPr indent="-342900" lvl="0" marL="457200" rtl="0" algn="l">
              <a:spcBef>
                <a:spcPts val="0"/>
              </a:spcBef>
              <a:spcAft>
                <a:spcPts val="0"/>
              </a:spcAft>
              <a:buSzPts val="1800"/>
              <a:buChar char="●"/>
            </a:pPr>
            <a:r>
              <a:rPr lang="en"/>
              <a:t>Look at existing teams and how their assigned areas are divided (if they are)</a:t>
            </a:r>
            <a:endParaRPr/>
          </a:p>
          <a:p>
            <a:pPr indent="-342900" lvl="1" marL="914400" rtl="0" algn="l">
              <a:spcBef>
                <a:spcPts val="0"/>
              </a:spcBef>
              <a:spcAft>
                <a:spcPts val="0"/>
              </a:spcAft>
              <a:buSzPts val="1800"/>
              <a:buChar char="○"/>
            </a:pPr>
            <a:r>
              <a:rPr lang="en"/>
              <a:t>Ensure these areas have clear boundaries that would support isolation</a:t>
            </a:r>
            <a:endParaRPr/>
          </a:p>
          <a:p>
            <a:pPr indent="-342900" lvl="1" marL="914400" rtl="0" algn="l">
              <a:spcBef>
                <a:spcPts val="0"/>
              </a:spcBef>
              <a:spcAft>
                <a:spcPts val="0"/>
              </a:spcAft>
              <a:buSzPts val="1800"/>
              <a:buChar char="○"/>
            </a:pPr>
            <a:r>
              <a:rPr lang="en"/>
              <a:t>Work towards clean, clear contracts, interfaces, etc to support the needed functionalities.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If working from scratch, have a clear understanding of the end-goal.</a:t>
            </a:r>
            <a:endParaRPr/>
          </a:p>
          <a:p>
            <a:pPr indent="0" lvl="0" marL="0" rtl="0" algn="l">
              <a:spcBef>
                <a:spcPts val="1000"/>
              </a:spcBef>
              <a:spcAft>
                <a:spcPts val="0"/>
              </a:spcAft>
              <a:buNone/>
            </a:pPr>
            <a:r>
              <a:rPr lang="en"/>
              <a:t>No code until boundaries are clearly understood.</a:t>
            </a:r>
            <a:endParaRPr/>
          </a:p>
          <a:p>
            <a:pPr indent="0" lvl="0" marL="0" rtl="0" algn="l">
              <a:spcBef>
                <a:spcPts val="1000"/>
              </a:spcBef>
              <a:spcAft>
                <a:spcPts val="0"/>
              </a:spcAft>
              <a:buNone/>
            </a:pPr>
            <a:r>
              <a:rPr lang="en"/>
              <a:t>Have a plan for </a:t>
            </a:r>
            <a:r>
              <a:rPr lang="en"/>
              <a:t>reusable</a:t>
            </a:r>
            <a:r>
              <a:rPr lang="en"/>
              <a:t> components and functionality!</a:t>
            </a:r>
            <a:endParaRPr/>
          </a:p>
          <a:p>
            <a:pPr indent="0" lvl="0" marL="0" rtl="0" algn="l">
              <a:spcBef>
                <a:spcPts val="1000"/>
              </a:spcBef>
              <a:spcAft>
                <a:spcPts val="0"/>
              </a:spcAft>
              <a:buNone/>
            </a:pPr>
            <a:r>
              <a:rPr lang="en"/>
              <a:t>Use Domain Driven Design to help clarify boundaries for isolation.  This approach helps give clear indications of where the natural divisions in an application can be made.</a:t>
            </a:r>
            <a:endParaRPr/>
          </a:p>
          <a:p>
            <a:pPr indent="0" lvl="0" marL="0" rtl="0" algn="l">
              <a:spcBef>
                <a:spcPts val="1000"/>
              </a:spcBef>
              <a:spcAft>
                <a:spcPts val="0"/>
              </a:spcAft>
              <a:buNone/>
            </a:pPr>
            <a:r>
              <a:rPr lang="en"/>
              <a:t>Go SLOW</a:t>
            </a:r>
            <a:endParaRPr/>
          </a:p>
          <a:p>
            <a:pPr indent="0" lvl="0" marL="0" rtl="0" algn="l">
              <a:spcBef>
                <a:spcPts val="1000"/>
              </a:spcBef>
              <a:spcAft>
                <a:spcPts val="0"/>
              </a:spcAft>
              <a:buNone/>
            </a:pPr>
            <a:r>
              <a:rPr lang="en"/>
              <a:t>Start with a small, stable, easily testable feature.</a:t>
            </a:r>
            <a:endParaRPr/>
          </a:p>
          <a:p>
            <a:pPr indent="0" lvl="0" marL="0" rtl="0" algn="l">
              <a:spcBef>
                <a:spcPts val="1000"/>
              </a:spcBef>
              <a:spcAft>
                <a:spcPts val="0"/>
              </a:spcAft>
              <a:buNone/>
            </a:pPr>
            <a:r>
              <a:rPr lang="en"/>
              <a:t>Design the Micro front-ends so they can be tested and run independent of the orchestrator (shell, host) application to ensure all functionality is independently testable.</a:t>
            </a:r>
            <a:endParaRPr/>
          </a:p>
        </p:txBody>
      </p:sp>
      <p:sp>
        <p:nvSpPr>
          <p:cNvPr id="293" name="Google Shape;293;p35"/>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Designing for Micro Frontends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Dev Tools To Consider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Dev Tools To Assist In MFE Development</a:t>
            </a:r>
            <a:endParaRPr/>
          </a:p>
        </p:txBody>
      </p:sp>
      <p:sp>
        <p:nvSpPr>
          <p:cNvPr id="304" name="Google Shape;304;p37"/>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Build system, schematics and tooling</a:t>
            </a:r>
            <a:endParaRPr/>
          </a:p>
          <a:p>
            <a:pPr indent="-342900" lvl="0" marL="457200" rtl="0" algn="l">
              <a:spcBef>
                <a:spcPts val="1000"/>
              </a:spcBef>
              <a:spcAft>
                <a:spcPts val="0"/>
              </a:spcAft>
              <a:buSzPts val="1800"/>
              <a:buChar char="●"/>
            </a:pPr>
            <a:r>
              <a:rPr lang="en"/>
              <a:t>Nx</a:t>
            </a:r>
            <a:endParaRPr/>
          </a:p>
          <a:p>
            <a:pPr indent="-342900" lvl="0" marL="457200" rtl="0" algn="l">
              <a:spcBef>
                <a:spcPts val="0"/>
              </a:spcBef>
              <a:spcAft>
                <a:spcPts val="0"/>
              </a:spcAft>
              <a:buSzPts val="1800"/>
              <a:buChar char="●"/>
            </a:pPr>
            <a:r>
              <a:rPr lang="en"/>
              <a:t>Nx Console</a:t>
            </a:r>
            <a:endParaRPr/>
          </a:p>
          <a:p>
            <a:pPr indent="-342900" lvl="0" marL="457200" rtl="0" algn="l">
              <a:spcBef>
                <a:spcPts val="0"/>
              </a:spcBef>
              <a:spcAft>
                <a:spcPts val="0"/>
              </a:spcAft>
              <a:buSzPts val="1800"/>
              <a:buChar char="●"/>
            </a:pPr>
            <a:r>
              <a:rPr lang="en"/>
              <a:t>VS Code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State Management</a:t>
            </a:r>
            <a:endParaRPr/>
          </a:p>
          <a:p>
            <a:pPr indent="-342900" lvl="0" marL="457200" rtl="0" algn="l">
              <a:spcBef>
                <a:spcPts val="1000"/>
              </a:spcBef>
              <a:spcAft>
                <a:spcPts val="0"/>
              </a:spcAft>
              <a:buSzPts val="1800"/>
              <a:buChar char="●"/>
            </a:pPr>
            <a:r>
              <a:rPr lang="en"/>
              <a:t>NgRx</a:t>
            </a:r>
            <a:endParaRPr/>
          </a:p>
          <a:p>
            <a:pPr indent="-342900" lvl="0" marL="457200" rtl="0" algn="l">
              <a:spcBef>
                <a:spcPts val="0"/>
              </a:spcBef>
              <a:spcAft>
                <a:spcPts val="0"/>
              </a:spcAft>
              <a:buSzPts val="1800"/>
              <a:buChar char="●"/>
            </a:pPr>
            <a:r>
              <a:rPr lang="en"/>
              <a:t>Redux</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NPM Scripts For </a:t>
            </a:r>
            <a:r>
              <a:rPr i="1" lang="en"/>
              <a:t>rapid</a:t>
            </a:r>
            <a:r>
              <a:rPr lang="en"/>
              <a:t> App Scaffolding</a:t>
            </a:r>
            <a:endParaRPr/>
          </a:p>
          <a:p>
            <a:pPr indent="-342900" lvl="0" marL="457200" rtl="0" algn="l">
              <a:spcBef>
                <a:spcPts val="1000"/>
              </a:spcBef>
              <a:spcAft>
                <a:spcPts val="0"/>
              </a:spcAft>
              <a:buSzPts val="1800"/>
              <a:buChar char="●"/>
            </a:pPr>
            <a:r>
              <a:rPr b="1" lang="en">
                <a:latin typeface="Courier New"/>
                <a:ea typeface="Courier New"/>
                <a:cs typeface="Courier New"/>
                <a:sym typeface="Courier New"/>
              </a:rPr>
              <a:t>create-nx-workspace</a:t>
            </a:r>
            <a:r>
              <a:rPr lang="en"/>
              <a:t> (uses Nx build system)</a:t>
            </a:r>
            <a:endParaRPr/>
          </a:p>
          <a:p>
            <a:pPr indent="-342900" lvl="0" marL="457200" rtl="0" algn="l">
              <a:spcBef>
                <a:spcPts val="0"/>
              </a:spcBef>
              <a:spcAft>
                <a:spcPts val="0"/>
              </a:spcAft>
              <a:buSzPts val="1800"/>
              <a:buChar char="●"/>
            </a:pPr>
            <a:r>
              <a:rPr b="1" lang="en">
                <a:latin typeface="Courier New"/>
                <a:ea typeface="Courier New"/>
                <a:cs typeface="Courier New"/>
                <a:sym typeface="Courier New"/>
              </a:rPr>
              <a:t>create-mf-app</a:t>
            </a:r>
            <a:r>
              <a:rPr lang="en"/>
              <a:t> (creates bare-bones MFE </a:t>
            </a:r>
            <a:r>
              <a:rPr lang="en"/>
              <a:t>application</a:t>
            </a:r>
            <a:r>
              <a:rPr lang="en"/>
              <a:t> using Module Federation)</a:t>
            </a:r>
            <a:endParaRPr/>
          </a:p>
        </p:txBody>
      </p:sp>
      <p:pic>
        <p:nvPicPr>
          <p:cNvPr id="305" name="Google Shape;305;p37"/>
          <p:cNvPicPr preferRelativeResize="0"/>
          <p:nvPr/>
        </p:nvPicPr>
        <p:blipFill rotWithShape="1">
          <a:blip r:embed="rId3">
            <a:alphaModFix/>
          </a:blip>
          <a:srcRect b="12709" l="10847" r="10721" t="11094"/>
          <a:stretch/>
        </p:blipFill>
        <p:spPr>
          <a:xfrm>
            <a:off x="4952700" y="1746703"/>
            <a:ext cx="1633172" cy="1127650"/>
          </a:xfrm>
          <a:prstGeom prst="rect">
            <a:avLst/>
          </a:prstGeom>
          <a:noFill/>
          <a:ln>
            <a:noFill/>
          </a:ln>
        </p:spPr>
      </p:pic>
      <p:pic>
        <p:nvPicPr>
          <p:cNvPr id="306" name="Google Shape;306;p37"/>
          <p:cNvPicPr preferRelativeResize="0"/>
          <p:nvPr/>
        </p:nvPicPr>
        <p:blipFill rotWithShape="1">
          <a:blip r:embed="rId4">
            <a:alphaModFix/>
          </a:blip>
          <a:srcRect b="26897" l="12256" r="14526" t="22770"/>
          <a:stretch/>
        </p:blipFill>
        <p:spPr>
          <a:xfrm>
            <a:off x="6810825" y="1637796"/>
            <a:ext cx="2710400" cy="1236550"/>
          </a:xfrm>
          <a:prstGeom prst="rect">
            <a:avLst/>
          </a:prstGeom>
          <a:noFill/>
          <a:ln>
            <a:noFill/>
          </a:ln>
        </p:spPr>
      </p:pic>
      <p:pic>
        <p:nvPicPr>
          <p:cNvPr id="307" name="Google Shape;307;p37"/>
          <p:cNvPicPr preferRelativeResize="0"/>
          <p:nvPr/>
        </p:nvPicPr>
        <p:blipFill>
          <a:blip r:embed="rId5">
            <a:alphaModFix/>
          </a:blip>
          <a:stretch>
            <a:fillRect/>
          </a:stretch>
        </p:blipFill>
        <p:spPr>
          <a:xfrm>
            <a:off x="8504650" y="3340125"/>
            <a:ext cx="1651375" cy="1651375"/>
          </a:xfrm>
          <a:prstGeom prst="rect">
            <a:avLst/>
          </a:prstGeom>
          <a:noFill/>
          <a:ln>
            <a:noFill/>
          </a:ln>
        </p:spPr>
      </p:pic>
      <p:pic>
        <p:nvPicPr>
          <p:cNvPr id="308" name="Google Shape;308;p37"/>
          <p:cNvPicPr preferRelativeResize="0"/>
          <p:nvPr/>
        </p:nvPicPr>
        <p:blipFill>
          <a:blip r:embed="rId6">
            <a:alphaModFix/>
          </a:blip>
          <a:stretch>
            <a:fillRect/>
          </a:stretch>
        </p:blipFill>
        <p:spPr>
          <a:xfrm>
            <a:off x="10042675" y="1549525"/>
            <a:ext cx="1433349" cy="1433349"/>
          </a:xfrm>
          <a:prstGeom prst="rect">
            <a:avLst/>
          </a:prstGeom>
          <a:noFill/>
          <a:ln>
            <a:noFill/>
          </a:ln>
        </p:spPr>
      </p:pic>
      <p:pic>
        <p:nvPicPr>
          <p:cNvPr id="309" name="Google Shape;309;p37"/>
          <p:cNvPicPr preferRelativeResize="0"/>
          <p:nvPr/>
        </p:nvPicPr>
        <p:blipFill>
          <a:blip r:embed="rId7">
            <a:alphaModFix/>
          </a:blip>
          <a:stretch>
            <a:fillRect/>
          </a:stretch>
        </p:blipFill>
        <p:spPr>
          <a:xfrm>
            <a:off x="6625925" y="3340125"/>
            <a:ext cx="1651375" cy="1651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Recent Implementation Lessons Learned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p>
            <a:pPr indent="-230187" lvl="1" marL="579437" rtl="0" algn="l">
              <a:lnSpc>
                <a:spcPct val="100000"/>
              </a:lnSpc>
              <a:spcBef>
                <a:spcPts val="500"/>
              </a:spcBef>
              <a:spcAft>
                <a:spcPts val="0"/>
              </a:spcAft>
              <a:buClr>
                <a:schemeClr val="dk1"/>
              </a:buClr>
              <a:buSzPts val="1600"/>
              <a:buChar char="•"/>
            </a:pPr>
            <a:r>
              <a:rPr lang="en"/>
              <a:t>Micro Frontends Overview</a:t>
            </a:r>
            <a:endParaRPr/>
          </a:p>
          <a:p>
            <a:pPr indent="-230187" lvl="1" marL="579437" rtl="0" algn="l">
              <a:lnSpc>
                <a:spcPct val="100000"/>
              </a:lnSpc>
              <a:spcBef>
                <a:spcPts val="500"/>
              </a:spcBef>
              <a:spcAft>
                <a:spcPts val="0"/>
              </a:spcAft>
              <a:buClr>
                <a:schemeClr val="dk1"/>
              </a:buClr>
              <a:buSzPts val="1600"/>
              <a:buChar char="•"/>
            </a:pPr>
            <a:r>
              <a:rPr lang="en"/>
              <a:t>What is Module Federation?</a:t>
            </a:r>
            <a:endParaRPr/>
          </a:p>
          <a:p>
            <a:pPr indent="-242887" lvl="1" marL="579437" rtl="0" algn="l">
              <a:lnSpc>
                <a:spcPct val="100000"/>
              </a:lnSpc>
              <a:spcBef>
                <a:spcPts val="500"/>
              </a:spcBef>
              <a:spcAft>
                <a:spcPts val="0"/>
              </a:spcAft>
              <a:buSzPts val="1800"/>
              <a:buChar char="•"/>
            </a:pPr>
            <a:r>
              <a:rPr lang="en"/>
              <a:t>Using Module Federation to build Micro Frontends</a:t>
            </a:r>
            <a:endParaRPr/>
          </a:p>
          <a:p>
            <a:pPr indent="-242887" lvl="1" marL="579437" rtl="0" algn="l">
              <a:lnSpc>
                <a:spcPct val="100000"/>
              </a:lnSpc>
              <a:spcBef>
                <a:spcPts val="500"/>
              </a:spcBef>
              <a:spcAft>
                <a:spcPts val="0"/>
              </a:spcAft>
              <a:buSzPts val="1800"/>
              <a:buChar char="•"/>
            </a:pPr>
            <a:r>
              <a:rPr lang="en"/>
              <a:t>How Should I Divide My Application?</a:t>
            </a:r>
            <a:endParaRPr/>
          </a:p>
          <a:p>
            <a:pPr indent="-242887" lvl="1" marL="579437" rtl="0" algn="l">
              <a:lnSpc>
                <a:spcPct val="100000"/>
              </a:lnSpc>
              <a:spcBef>
                <a:spcPts val="500"/>
              </a:spcBef>
              <a:spcAft>
                <a:spcPts val="0"/>
              </a:spcAft>
              <a:buSzPts val="1800"/>
              <a:buChar char="•"/>
            </a:pPr>
            <a:r>
              <a:rPr lang="en"/>
              <a:t>Tools That Make It Easier</a:t>
            </a:r>
            <a:endParaRPr/>
          </a:p>
          <a:p>
            <a:pPr indent="-230187" lvl="1" marL="579437" rtl="0" algn="l">
              <a:lnSpc>
                <a:spcPct val="100000"/>
              </a:lnSpc>
              <a:spcBef>
                <a:spcPts val="500"/>
              </a:spcBef>
              <a:spcAft>
                <a:spcPts val="0"/>
              </a:spcAft>
              <a:buSzPts val="1800"/>
              <a:buChar char="•"/>
            </a:pPr>
            <a:r>
              <a:rPr lang="en"/>
              <a:t>Recent Implementation Lessons Learned</a:t>
            </a:r>
            <a:endParaRPr/>
          </a:p>
          <a:p>
            <a:pPr indent="-128587" lvl="1" marL="579437" rtl="0" algn="l">
              <a:lnSpc>
                <a:spcPct val="100000"/>
              </a:lnSpc>
              <a:spcBef>
                <a:spcPts val="500"/>
              </a:spcBef>
              <a:spcAft>
                <a:spcPts val="0"/>
              </a:spcAft>
              <a:buClr>
                <a:schemeClr val="dk1"/>
              </a:buClr>
              <a:buSzPts val="1600"/>
              <a:buNone/>
            </a:pPr>
            <a:r>
              <a:t/>
            </a:r>
            <a:endParaRPr/>
          </a:p>
        </p:txBody>
      </p:sp>
      <p:sp>
        <p:nvSpPr>
          <p:cNvPr id="147" name="Google Shape;147;p21"/>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Agenda</a:t>
            </a:r>
            <a:endParaRPr/>
          </a:p>
        </p:txBody>
      </p:sp>
      <p:sp>
        <p:nvSpPr>
          <p:cNvPr id="148" name="Google Shape;148;p21"/>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149" name="Google Shape;149;p21"/>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General Lessons We’ll Review</a:t>
            </a:r>
            <a:endParaRPr/>
          </a:p>
        </p:txBody>
      </p:sp>
      <p:sp>
        <p:nvSpPr>
          <p:cNvPr id="320" name="Google Shape;320;p39"/>
          <p:cNvSpPr txBox="1"/>
          <p:nvPr>
            <p:ph idx="1" type="body"/>
          </p:nvPr>
        </p:nvSpPr>
        <p:spPr>
          <a:xfrm>
            <a:off x="457200" y="1381601"/>
            <a:ext cx="21966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3"/>
              </a:buClr>
              <a:buSzPts val="1800"/>
              <a:buNone/>
            </a:pPr>
            <a:r>
              <a:rPr lang="en"/>
              <a:t>Migration is HARD</a:t>
            </a:r>
            <a:endParaRPr/>
          </a:p>
        </p:txBody>
      </p:sp>
      <p:sp>
        <p:nvSpPr>
          <p:cNvPr id="321" name="Google Shape;321;p39"/>
          <p:cNvSpPr txBox="1"/>
          <p:nvPr>
            <p:ph idx="2" type="body"/>
          </p:nvPr>
        </p:nvSpPr>
        <p:spPr>
          <a:xfrm>
            <a:off x="3101007" y="1381601"/>
            <a:ext cx="72717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Font typeface="Arial"/>
              <a:buNone/>
            </a:pPr>
            <a:r>
              <a:rPr lang="en"/>
              <a:t>Converting a monolithic application to a collection of MFEs is possible, but extremely difficult.  Planning is key, reasonable delivery timelines and a phased approach are a </a:t>
            </a:r>
            <a:r>
              <a:rPr b="1" i="1" lang="en"/>
              <a:t>MUST</a:t>
            </a:r>
            <a:r>
              <a:rPr lang="en"/>
              <a:t>.</a:t>
            </a:r>
            <a:endParaRPr/>
          </a:p>
        </p:txBody>
      </p:sp>
      <p:sp>
        <p:nvSpPr>
          <p:cNvPr id="322" name="Google Shape;322;p39"/>
          <p:cNvSpPr txBox="1"/>
          <p:nvPr>
            <p:ph idx="3" type="body"/>
          </p:nvPr>
        </p:nvSpPr>
        <p:spPr>
          <a:xfrm>
            <a:off x="457200" y="2957417"/>
            <a:ext cx="21966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3"/>
              </a:buClr>
              <a:buSzPts val="1800"/>
              <a:buNone/>
            </a:pPr>
            <a:r>
              <a:rPr lang="en"/>
              <a:t>Use State Management</a:t>
            </a:r>
            <a:endParaRPr/>
          </a:p>
          <a:p>
            <a:pPr indent="0" lvl="0" marL="0" rtl="0" algn="l">
              <a:lnSpc>
                <a:spcPct val="100000"/>
              </a:lnSpc>
              <a:spcBef>
                <a:spcPts val="1000"/>
              </a:spcBef>
              <a:spcAft>
                <a:spcPts val="0"/>
              </a:spcAft>
              <a:buClr>
                <a:schemeClr val="accent3"/>
              </a:buClr>
              <a:buSzPts val="1800"/>
              <a:buNone/>
            </a:pPr>
            <a:r>
              <a:t/>
            </a:r>
            <a:endParaRPr/>
          </a:p>
        </p:txBody>
      </p:sp>
      <p:sp>
        <p:nvSpPr>
          <p:cNvPr id="323" name="Google Shape;323;p39"/>
          <p:cNvSpPr txBox="1"/>
          <p:nvPr>
            <p:ph idx="4" type="body"/>
          </p:nvPr>
        </p:nvSpPr>
        <p:spPr>
          <a:xfrm>
            <a:off x="3101007" y="2957417"/>
            <a:ext cx="72717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Font typeface="Arial"/>
              <a:buNone/>
            </a:pPr>
            <a:r>
              <a:rPr lang="en"/>
              <a:t>Due to the runtime nature of MFEs, state management is your friend.  Once loaded into the client browser, the runtime memory space is available to each component, making authentication and data sharing a must for an efficient, performant user experience.</a:t>
            </a:r>
            <a:endParaRPr/>
          </a:p>
        </p:txBody>
      </p:sp>
      <p:sp>
        <p:nvSpPr>
          <p:cNvPr id="324" name="Google Shape;324;p39"/>
          <p:cNvSpPr txBox="1"/>
          <p:nvPr>
            <p:ph idx="5" type="body"/>
          </p:nvPr>
        </p:nvSpPr>
        <p:spPr>
          <a:xfrm>
            <a:off x="457200" y="4557617"/>
            <a:ext cx="21966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3"/>
              </a:buClr>
              <a:buSzPts val="1800"/>
              <a:buNone/>
            </a:pPr>
            <a:r>
              <a:rPr lang="en"/>
              <a:t>Mono-Repo Is Preferred</a:t>
            </a:r>
            <a:endParaRPr/>
          </a:p>
          <a:p>
            <a:pPr indent="0" lvl="0" marL="0" rtl="0" algn="l">
              <a:lnSpc>
                <a:spcPct val="100000"/>
              </a:lnSpc>
              <a:spcBef>
                <a:spcPts val="1000"/>
              </a:spcBef>
              <a:spcAft>
                <a:spcPts val="0"/>
              </a:spcAft>
              <a:buClr>
                <a:schemeClr val="accent3"/>
              </a:buClr>
              <a:buSzPts val="1800"/>
              <a:buNone/>
            </a:pPr>
            <a:r>
              <a:t/>
            </a:r>
            <a:endParaRPr/>
          </a:p>
        </p:txBody>
      </p:sp>
      <p:sp>
        <p:nvSpPr>
          <p:cNvPr id="325" name="Google Shape;325;p39"/>
          <p:cNvSpPr txBox="1"/>
          <p:nvPr>
            <p:ph idx="6" type="body"/>
          </p:nvPr>
        </p:nvSpPr>
        <p:spPr>
          <a:xfrm>
            <a:off x="3101007" y="4557617"/>
            <a:ext cx="72717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Font typeface="Arial"/>
              <a:buNone/>
            </a:pPr>
            <a:r>
              <a:rPr lang="en"/>
              <a:t>It is absolutely possible to manage micro-frontends in </a:t>
            </a:r>
            <a:r>
              <a:rPr lang="en"/>
              <a:t>multiple</a:t>
            </a:r>
            <a:r>
              <a:rPr lang="en"/>
              <a:t> repositories.  However, it is </a:t>
            </a:r>
            <a:r>
              <a:rPr lang="en"/>
              <a:t>infinitely</a:t>
            </a:r>
            <a:r>
              <a:rPr lang="en"/>
              <a:t> easier to manage the inevitable shared component libraries when using a single mono-repository or a hybrid repository approach.</a:t>
            </a:r>
            <a:endParaRPr/>
          </a:p>
        </p:txBody>
      </p:sp>
      <p:sp>
        <p:nvSpPr>
          <p:cNvPr id="326" name="Google Shape;326;p39"/>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327" name="Google Shape;327;p39"/>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328" name="Google Shape;328;p39"/>
          <p:cNvSpPr/>
          <p:nvPr/>
        </p:nvSpPr>
        <p:spPr>
          <a:xfrm>
            <a:off x="0" y="0"/>
            <a:ext cx="2049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329" name="Google Shape;329;p39"/>
          <p:cNvCxnSpPr/>
          <p:nvPr/>
        </p:nvCxnSpPr>
        <p:spPr>
          <a:xfrm>
            <a:off x="452438" y="1220507"/>
            <a:ext cx="2214300" cy="0"/>
          </a:xfrm>
          <a:prstGeom prst="straightConnector1">
            <a:avLst/>
          </a:prstGeom>
          <a:noFill/>
          <a:ln cap="flat" cmpd="sng" w="15875">
            <a:solidFill>
              <a:srgbClr val="BFBFBF"/>
            </a:solidFill>
            <a:prstDash val="solid"/>
            <a:miter lim="800000"/>
            <a:headEnd len="sm" w="sm" type="none"/>
            <a:tailEnd len="sm" w="sm" type="none"/>
          </a:ln>
        </p:spPr>
      </p:cxnSp>
      <p:cxnSp>
        <p:nvCxnSpPr>
          <p:cNvPr id="330" name="Google Shape;330;p39"/>
          <p:cNvCxnSpPr/>
          <p:nvPr/>
        </p:nvCxnSpPr>
        <p:spPr>
          <a:xfrm>
            <a:off x="452438" y="2796323"/>
            <a:ext cx="2214300" cy="0"/>
          </a:xfrm>
          <a:prstGeom prst="straightConnector1">
            <a:avLst/>
          </a:prstGeom>
          <a:noFill/>
          <a:ln cap="flat" cmpd="sng" w="15875">
            <a:solidFill>
              <a:srgbClr val="BFBFBF"/>
            </a:solidFill>
            <a:prstDash val="solid"/>
            <a:miter lim="800000"/>
            <a:headEnd len="sm" w="sm" type="none"/>
            <a:tailEnd len="sm" w="sm" type="none"/>
          </a:ln>
        </p:spPr>
      </p:cxnSp>
      <p:cxnSp>
        <p:nvCxnSpPr>
          <p:cNvPr id="331" name="Google Shape;331;p39"/>
          <p:cNvCxnSpPr/>
          <p:nvPr/>
        </p:nvCxnSpPr>
        <p:spPr>
          <a:xfrm>
            <a:off x="452438" y="4396523"/>
            <a:ext cx="2214300" cy="0"/>
          </a:xfrm>
          <a:prstGeom prst="straightConnector1">
            <a:avLst/>
          </a:prstGeom>
          <a:noFill/>
          <a:ln cap="flat" cmpd="sng" w="15875">
            <a:solidFill>
              <a:srgbClr val="BFBFBF"/>
            </a:solidFill>
            <a:prstDash val="solid"/>
            <a:miter lim="800000"/>
            <a:headEnd len="sm" w="sm" type="none"/>
            <a:tailEnd len="sm" w="sm" type="none"/>
          </a:ln>
        </p:spPr>
      </p:cxnSp>
      <p:grpSp>
        <p:nvGrpSpPr>
          <p:cNvPr id="332" name="Google Shape;332;p39"/>
          <p:cNvGrpSpPr/>
          <p:nvPr/>
        </p:nvGrpSpPr>
        <p:grpSpPr>
          <a:xfrm>
            <a:off x="3069847" y="1220507"/>
            <a:ext cx="7375176" cy="3176016"/>
            <a:chOff x="3069721" y="1220507"/>
            <a:chExt cx="8703300" cy="3176016"/>
          </a:xfrm>
        </p:grpSpPr>
        <p:cxnSp>
          <p:nvCxnSpPr>
            <p:cNvPr id="333" name="Google Shape;333;p39"/>
            <p:cNvCxnSpPr/>
            <p:nvPr/>
          </p:nvCxnSpPr>
          <p:spPr>
            <a:xfrm>
              <a:off x="3069721" y="1220507"/>
              <a:ext cx="8703300" cy="0"/>
            </a:xfrm>
            <a:prstGeom prst="straightConnector1">
              <a:avLst/>
            </a:prstGeom>
            <a:noFill/>
            <a:ln cap="flat" cmpd="sng" w="15875">
              <a:solidFill>
                <a:srgbClr val="BFBFBF"/>
              </a:solidFill>
              <a:prstDash val="solid"/>
              <a:miter lim="800000"/>
              <a:headEnd len="sm" w="sm" type="none"/>
              <a:tailEnd len="sm" w="sm" type="none"/>
            </a:ln>
          </p:spPr>
        </p:cxnSp>
        <p:cxnSp>
          <p:nvCxnSpPr>
            <p:cNvPr id="334" name="Google Shape;334;p39"/>
            <p:cNvCxnSpPr/>
            <p:nvPr/>
          </p:nvCxnSpPr>
          <p:spPr>
            <a:xfrm>
              <a:off x="3069721" y="2796323"/>
              <a:ext cx="8703300" cy="0"/>
            </a:xfrm>
            <a:prstGeom prst="straightConnector1">
              <a:avLst/>
            </a:prstGeom>
            <a:noFill/>
            <a:ln cap="flat" cmpd="sng" w="15875">
              <a:solidFill>
                <a:srgbClr val="BFBFBF"/>
              </a:solidFill>
              <a:prstDash val="solid"/>
              <a:miter lim="800000"/>
              <a:headEnd len="sm" w="sm" type="none"/>
              <a:tailEnd len="sm" w="sm" type="none"/>
            </a:ln>
          </p:spPr>
        </p:cxnSp>
        <p:cxnSp>
          <p:nvCxnSpPr>
            <p:cNvPr id="335" name="Google Shape;335;p39"/>
            <p:cNvCxnSpPr/>
            <p:nvPr/>
          </p:nvCxnSpPr>
          <p:spPr>
            <a:xfrm>
              <a:off x="3069721" y="4396523"/>
              <a:ext cx="8703300" cy="0"/>
            </a:xfrm>
            <a:prstGeom prst="straightConnector1">
              <a:avLst/>
            </a:prstGeom>
            <a:noFill/>
            <a:ln cap="flat" cmpd="sng" w="15875">
              <a:solidFill>
                <a:srgbClr val="BFBFBF"/>
              </a:solidFill>
              <a:prstDash val="solid"/>
              <a:miter lim="800000"/>
              <a:headEnd len="sm" w="sm" type="none"/>
              <a:tailEnd len="sm" w="sm"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500"/>
              </a:spcBef>
              <a:spcAft>
                <a:spcPts val="0"/>
              </a:spcAft>
              <a:buSzPts val="1800"/>
              <a:buChar char="●"/>
            </a:pPr>
            <a:r>
              <a:rPr lang="en"/>
              <a:t>Identify “low-hanging fruit”, simple aspects of the </a:t>
            </a:r>
            <a:r>
              <a:rPr lang="en"/>
              <a:t>application</a:t>
            </a:r>
            <a:r>
              <a:rPr lang="en"/>
              <a:t> that are mostly isolated already</a:t>
            </a:r>
            <a:endParaRPr/>
          </a:p>
          <a:p>
            <a:pPr indent="-342900" lvl="0" marL="457200" rtl="0" algn="l">
              <a:lnSpc>
                <a:spcPct val="100000"/>
              </a:lnSpc>
              <a:spcBef>
                <a:spcPts val="0"/>
              </a:spcBef>
              <a:spcAft>
                <a:spcPts val="0"/>
              </a:spcAft>
              <a:buSzPts val="1800"/>
              <a:buChar char="●"/>
            </a:pPr>
            <a:r>
              <a:rPr lang="en"/>
              <a:t>Select one for a pilot attempt and break it off as an independent MFE</a:t>
            </a:r>
            <a:endParaRPr/>
          </a:p>
          <a:p>
            <a:pPr indent="-342900" lvl="0" marL="457200" rtl="0" algn="l">
              <a:lnSpc>
                <a:spcPct val="100000"/>
              </a:lnSpc>
              <a:spcBef>
                <a:spcPts val="0"/>
              </a:spcBef>
              <a:spcAft>
                <a:spcPts val="0"/>
              </a:spcAft>
              <a:buSzPts val="1800"/>
              <a:buChar char="●"/>
            </a:pPr>
            <a:r>
              <a:rPr lang="en"/>
              <a:t>Work out the general build pipeline and library sharing strategy during the pilot phase</a:t>
            </a:r>
            <a:endParaRPr/>
          </a:p>
          <a:p>
            <a:pPr indent="-342900" lvl="1" marL="914400" rtl="0" algn="l">
              <a:lnSpc>
                <a:spcPct val="100000"/>
              </a:lnSpc>
              <a:spcBef>
                <a:spcPts val="0"/>
              </a:spcBef>
              <a:spcAft>
                <a:spcPts val="0"/>
              </a:spcAft>
              <a:buSzPts val="1800"/>
              <a:buChar char="○"/>
            </a:pPr>
            <a:r>
              <a:rPr lang="en"/>
              <a:t>What does your host Webpack configuration look like?</a:t>
            </a:r>
            <a:endParaRPr/>
          </a:p>
          <a:p>
            <a:pPr indent="-342900" lvl="1" marL="914400" rtl="0" algn="l">
              <a:lnSpc>
                <a:spcPct val="100000"/>
              </a:lnSpc>
              <a:spcBef>
                <a:spcPts val="0"/>
              </a:spcBef>
              <a:spcAft>
                <a:spcPts val="0"/>
              </a:spcAft>
              <a:buSzPts val="1800"/>
              <a:buChar char="○"/>
            </a:pPr>
            <a:r>
              <a:rPr lang="en"/>
              <a:t>How will independent components be built?</a:t>
            </a:r>
            <a:endParaRPr/>
          </a:p>
          <a:p>
            <a:pPr indent="-342900" lvl="2" marL="1371600" rtl="0" algn="l">
              <a:lnSpc>
                <a:spcPct val="100000"/>
              </a:lnSpc>
              <a:spcBef>
                <a:spcPts val="0"/>
              </a:spcBef>
              <a:spcAft>
                <a:spcPts val="0"/>
              </a:spcAft>
              <a:buSzPts val="1800"/>
              <a:buChar char="■"/>
            </a:pPr>
            <a:r>
              <a:rPr lang="en"/>
              <a:t>What’s the branching strategy for independent MFE releases?</a:t>
            </a:r>
            <a:endParaRPr/>
          </a:p>
          <a:p>
            <a:pPr indent="-342900" lvl="1" marL="914400" rtl="0" algn="l">
              <a:lnSpc>
                <a:spcPct val="100000"/>
              </a:lnSpc>
              <a:spcBef>
                <a:spcPts val="0"/>
              </a:spcBef>
              <a:spcAft>
                <a:spcPts val="0"/>
              </a:spcAft>
              <a:buSzPts val="1800"/>
              <a:buChar char="○"/>
            </a:pPr>
            <a:r>
              <a:rPr lang="en"/>
              <a:t>Where will they be hosted?</a:t>
            </a:r>
            <a:endParaRPr/>
          </a:p>
          <a:p>
            <a:pPr indent="-342900" lvl="1" marL="914400" rtl="0" algn="l">
              <a:lnSpc>
                <a:spcPct val="100000"/>
              </a:lnSpc>
              <a:spcBef>
                <a:spcPts val="0"/>
              </a:spcBef>
              <a:spcAft>
                <a:spcPts val="0"/>
              </a:spcAft>
              <a:buSzPts val="1800"/>
              <a:buChar char="○"/>
            </a:pPr>
            <a:r>
              <a:rPr lang="en"/>
              <a:t>Answer the infrastructure questions during this small phase</a:t>
            </a:r>
            <a:endParaRPr/>
          </a:p>
          <a:p>
            <a:pPr indent="-342900" lvl="0" marL="457200" rtl="0" algn="l">
              <a:lnSpc>
                <a:spcPct val="100000"/>
              </a:lnSpc>
              <a:spcBef>
                <a:spcPts val="0"/>
              </a:spcBef>
              <a:spcAft>
                <a:spcPts val="0"/>
              </a:spcAft>
              <a:buSzPts val="1800"/>
              <a:buChar char="●"/>
            </a:pPr>
            <a:r>
              <a:rPr lang="en"/>
              <a:t>Gradually migrate other aspects of the application, one domain at a time</a:t>
            </a:r>
            <a:endParaRPr/>
          </a:p>
          <a:p>
            <a:pPr indent="0" lvl="0" marL="0" rtl="0" algn="l">
              <a:lnSpc>
                <a:spcPct val="100000"/>
              </a:lnSpc>
              <a:spcBef>
                <a:spcPts val="500"/>
              </a:spcBef>
              <a:spcAft>
                <a:spcPts val="0"/>
              </a:spcAft>
              <a:buNone/>
            </a:pPr>
            <a:br>
              <a:rPr lang="en"/>
            </a:br>
            <a:r>
              <a:rPr b="1" i="1" lang="en" u="sng"/>
              <a:t>OR</a:t>
            </a:r>
            <a:br>
              <a:rPr lang="en"/>
            </a:br>
            <a:br>
              <a:rPr lang="en"/>
            </a:br>
            <a:r>
              <a:rPr lang="en"/>
              <a:t>Design your </a:t>
            </a:r>
            <a:r>
              <a:rPr lang="en"/>
              <a:t>application</a:t>
            </a:r>
            <a:r>
              <a:rPr lang="en"/>
              <a:t> to be MFE </a:t>
            </a:r>
            <a:r>
              <a:rPr i="1" lang="en"/>
              <a:t>from the beginning</a:t>
            </a:r>
            <a:r>
              <a:rPr lang="en"/>
              <a:t>.  This ensures you can implement a full-stack MFE strategy.</a:t>
            </a:r>
            <a:endParaRPr/>
          </a:p>
        </p:txBody>
      </p:sp>
      <p:sp>
        <p:nvSpPr>
          <p:cNvPr id="341" name="Google Shape;341;p40"/>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Plan a SLOW, Phased Migration</a:t>
            </a:r>
            <a:endParaRPr/>
          </a:p>
        </p:txBody>
      </p:sp>
      <p:sp>
        <p:nvSpPr>
          <p:cNvPr id="342" name="Google Shape;342;p40"/>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343" name="Google Shape;343;p40"/>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
              <a:t>NgRx allows multiple micro-frontend implementations to retrieve and share state information.  Key among these is authentication.</a:t>
            </a:r>
            <a:endParaRPr/>
          </a:p>
          <a:p>
            <a:pPr indent="-230187" lvl="1" marL="579437" rtl="0" algn="l">
              <a:lnSpc>
                <a:spcPct val="100000"/>
              </a:lnSpc>
              <a:spcBef>
                <a:spcPts val="500"/>
              </a:spcBef>
              <a:spcAft>
                <a:spcPts val="0"/>
              </a:spcAft>
              <a:buClr>
                <a:schemeClr val="dk1"/>
              </a:buClr>
              <a:buSzPts val="1600"/>
              <a:buChar char="•"/>
            </a:pPr>
            <a:r>
              <a:rPr lang="en"/>
              <a:t>Azure B2C auth token pulled to NgRx store to enable authorization across MFEs</a:t>
            </a:r>
            <a:endParaRPr/>
          </a:p>
          <a:p>
            <a:pPr indent="-230187" lvl="1" marL="579437" rtl="0" algn="l">
              <a:lnSpc>
                <a:spcPct val="100000"/>
              </a:lnSpc>
              <a:spcBef>
                <a:spcPts val="500"/>
              </a:spcBef>
              <a:spcAft>
                <a:spcPts val="0"/>
              </a:spcAft>
              <a:buClr>
                <a:schemeClr val="dk1"/>
              </a:buClr>
              <a:buSzPts val="1600"/>
              <a:buChar char="•"/>
            </a:pPr>
            <a:r>
              <a:rPr lang="en"/>
              <a:t>User permissions managed from client-side store to reduce API calls (shared across MFEs)</a:t>
            </a:r>
            <a:endParaRPr/>
          </a:p>
          <a:p>
            <a:pPr indent="-230187" lvl="1" marL="579437" rtl="0" algn="l">
              <a:lnSpc>
                <a:spcPct val="100000"/>
              </a:lnSpc>
              <a:spcBef>
                <a:spcPts val="500"/>
              </a:spcBef>
              <a:spcAft>
                <a:spcPts val="0"/>
              </a:spcAft>
              <a:buClr>
                <a:schemeClr val="dk1"/>
              </a:buClr>
              <a:buSzPts val="1600"/>
              <a:buChar char="•"/>
            </a:pPr>
            <a:r>
              <a:rPr lang="en"/>
              <a:t>Guard implementations utilized store information to control site access without recurrent API calls</a:t>
            </a:r>
            <a:endParaRPr/>
          </a:p>
          <a:p>
            <a:pPr indent="0" lvl="0" marL="0" rtl="0" algn="l">
              <a:lnSpc>
                <a:spcPct val="100000"/>
              </a:lnSpc>
              <a:spcBef>
                <a:spcPts val="500"/>
              </a:spcBef>
              <a:spcAft>
                <a:spcPts val="0"/>
              </a:spcAft>
              <a:buNone/>
            </a:pPr>
            <a:r>
              <a:t/>
            </a:r>
            <a:endParaRPr/>
          </a:p>
          <a:p>
            <a:pPr indent="0" lvl="0" marL="0" rtl="0" algn="l">
              <a:lnSpc>
                <a:spcPct val="100000"/>
              </a:lnSpc>
              <a:spcBef>
                <a:spcPts val="500"/>
              </a:spcBef>
              <a:spcAft>
                <a:spcPts val="0"/>
              </a:spcAft>
              <a:buNone/>
            </a:pPr>
            <a:r>
              <a:rPr lang="en"/>
              <a:t>Be selective on store usage.</a:t>
            </a:r>
            <a:endParaRPr/>
          </a:p>
          <a:p>
            <a:pPr indent="-230187" lvl="1" marL="579437" rtl="0" algn="l">
              <a:spcBef>
                <a:spcPts val="500"/>
              </a:spcBef>
              <a:spcAft>
                <a:spcPts val="0"/>
              </a:spcAft>
              <a:buSzPts val="1600"/>
              <a:buChar char="•"/>
            </a:pPr>
            <a:r>
              <a:rPr lang="en"/>
              <a:t>Large amounts of temporal data should not be held in the store</a:t>
            </a:r>
            <a:endParaRPr/>
          </a:p>
          <a:p>
            <a:pPr indent="-230187" lvl="1" marL="579437" rtl="0" algn="l">
              <a:spcBef>
                <a:spcPts val="500"/>
              </a:spcBef>
              <a:spcAft>
                <a:spcPts val="0"/>
              </a:spcAft>
              <a:buSzPts val="1600"/>
              <a:buChar char="•"/>
            </a:pPr>
            <a:r>
              <a:rPr lang="en"/>
              <a:t>Design pagination with the above in mind, back-end or front-end?  Where does the data reside during page view?</a:t>
            </a:r>
            <a:endParaRPr/>
          </a:p>
          <a:p>
            <a:pPr indent="-230187" lvl="1" marL="579437" rtl="0" algn="l">
              <a:spcBef>
                <a:spcPts val="500"/>
              </a:spcBef>
              <a:spcAft>
                <a:spcPts val="0"/>
              </a:spcAft>
              <a:buSzPts val="1600"/>
              <a:buChar char="•"/>
            </a:pPr>
            <a:r>
              <a:rPr lang="en"/>
              <a:t>Smaller “packets” of data that are reused across pages / MFEs are best stored in the state management store.</a:t>
            </a:r>
            <a:endParaRPr/>
          </a:p>
          <a:p>
            <a:pPr indent="0" lvl="0" marL="0" rtl="0" algn="l">
              <a:spcBef>
                <a:spcPts val="500"/>
              </a:spcBef>
              <a:spcAft>
                <a:spcPts val="0"/>
              </a:spcAft>
              <a:buNone/>
            </a:pPr>
            <a:r>
              <a:t/>
            </a:r>
            <a:endParaRPr/>
          </a:p>
          <a:p>
            <a:pPr indent="-128587" lvl="1" marL="579437" rtl="0" algn="l">
              <a:lnSpc>
                <a:spcPct val="100000"/>
              </a:lnSpc>
              <a:spcBef>
                <a:spcPts val="500"/>
              </a:spcBef>
              <a:spcAft>
                <a:spcPts val="0"/>
              </a:spcAft>
              <a:buClr>
                <a:schemeClr val="dk1"/>
              </a:buClr>
              <a:buSzPts val="1600"/>
              <a:buNone/>
            </a:pPr>
            <a:r>
              <a:t/>
            </a:r>
            <a:endParaRPr/>
          </a:p>
        </p:txBody>
      </p:sp>
      <p:sp>
        <p:nvSpPr>
          <p:cNvPr id="349" name="Google Shape;349;p41"/>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State Management With NgRx</a:t>
            </a:r>
            <a:endParaRPr/>
          </a:p>
        </p:txBody>
      </p:sp>
      <p:sp>
        <p:nvSpPr>
          <p:cNvPr id="350" name="Google Shape;350;p41"/>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351" name="Google Shape;351;p41"/>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1" type="body"/>
          </p:nvPr>
        </p:nvSpPr>
        <p:spPr>
          <a:xfrm>
            <a:off x="457200" y="1524003"/>
            <a:ext cx="10807800" cy="4191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
              <a:t>Proof of Concept utilized Nx workspace and a mono-repository.  </a:t>
            </a:r>
            <a:r>
              <a:rPr lang="en"/>
              <a:t>Customer added requirement that </a:t>
            </a:r>
            <a:r>
              <a:rPr i="1" lang="en"/>
              <a:t>every</a:t>
            </a:r>
            <a:r>
              <a:rPr lang="en"/>
              <a:t> MFE implementation be in it’s own repository.</a:t>
            </a:r>
            <a:endParaRPr/>
          </a:p>
          <a:p>
            <a:pPr indent="-230187" lvl="1" marL="579437" rtl="0" algn="l">
              <a:lnSpc>
                <a:spcPct val="100000"/>
              </a:lnSpc>
              <a:spcBef>
                <a:spcPts val="500"/>
              </a:spcBef>
              <a:spcAft>
                <a:spcPts val="0"/>
              </a:spcAft>
              <a:buClr>
                <a:schemeClr val="dk1"/>
              </a:buClr>
              <a:buSzPts val="1600"/>
              <a:buChar char="•"/>
            </a:pPr>
            <a:r>
              <a:rPr lang="en"/>
              <a:t>Nx Workspaces built to inherently support single, large repository with all code.</a:t>
            </a:r>
            <a:endParaRPr/>
          </a:p>
          <a:p>
            <a:pPr indent="-230187" lvl="1" marL="579437" rtl="0" algn="l">
              <a:lnSpc>
                <a:spcPct val="100000"/>
              </a:lnSpc>
              <a:spcBef>
                <a:spcPts val="500"/>
              </a:spcBef>
              <a:spcAft>
                <a:spcPts val="0"/>
              </a:spcAft>
              <a:buClr>
                <a:schemeClr val="dk1"/>
              </a:buClr>
              <a:buSzPts val="1600"/>
              <a:buChar char="•"/>
            </a:pPr>
            <a:r>
              <a:rPr lang="en"/>
              <a:t>Git Submodules utilized to satisfy customer requirement and align with PoC structure</a:t>
            </a:r>
            <a:endParaRPr/>
          </a:p>
          <a:p>
            <a:pPr indent="-230187" lvl="1" marL="579437" rtl="0" algn="l">
              <a:lnSpc>
                <a:spcPct val="100000"/>
              </a:lnSpc>
              <a:spcBef>
                <a:spcPts val="500"/>
              </a:spcBef>
              <a:spcAft>
                <a:spcPts val="0"/>
              </a:spcAft>
              <a:buClr>
                <a:schemeClr val="dk1"/>
              </a:buClr>
              <a:buSzPts val="1600"/>
              <a:buChar char="•"/>
            </a:pPr>
            <a:r>
              <a:rPr lang="en"/>
              <a:t>Fully independent repositories would have been possible </a:t>
            </a:r>
            <a:r>
              <a:rPr i="1" lang="en"/>
              <a:t>however</a:t>
            </a:r>
            <a:r>
              <a:rPr lang="en"/>
              <a:t> shared code libraries would have been redundant or required packaging and added management</a:t>
            </a:r>
            <a:endParaRPr/>
          </a:p>
          <a:p>
            <a:pPr indent="-128587" lvl="1" marL="579437" rtl="0" algn="l">
              <a:lnSpc>
                <a:spcPct val="100000"/>
              </a:lnSpc>
              <a:spcBef>
                <a:spcPts val="500"/>
              </a:spcBef>
              <a:spcAft>
                <a:spcPts val="0"/>
              </a:spcAft>
              <a:buClr>
                <a:schemeClr val="dk1"/>
              </a:buClr>
              <a:buSzPts val="1600"/>
              <a:buNone/>
            </a:pPr>
            <a:r>
              <a:t/>
            </a:r>
            <a:endParaRPr/>
          </a:p>
          <a:p>
            <a:pPr indent="-230187" lvl="1" marL="579437" rtl="0" algn="l">
              <a:spcBef>
                <a:spcPts val="500"/>
              </a:spcBef>
              <a:spcAft>
                <a:spcPts val="0"/>
              </a:spcAft>
              <a:buSzPts val="1600"/>
              <a:buChar char="•"/>
            </a:pPr>
            <a:r>
              <a:rPr lang="en"/>
              <a:t>Separate build pipelines were created for each MFE</a:t>
            </a:r>
            <a:endParaRPr/>
          </a:p>
          <a:p>
            <a:pPr indent="0" lvl="0" marL="0" rtl="0" algn="l">
              <a:spcBef>
                <a:spcPts val="1000"/>
              </a:spcBef>
              <a:spcAft>
                <a:spcPts val="0"/>
              </a:spcAft>
              <a:buSzPts val="1800"/>
              <a:buNone/>
            </a:pPr>
            <a:r>
              <a:rPr lang="en"/>
              <a:t>Lesson:</a:t>
            </a:r>
            <a:endParaRPr/>
          </a:p>
          <a:p>
            <a:pPr indent="-230187" lvl="1" marL="579437" rtl="0" algn="l">
              <a:spcBef>
                <a:spcPts val="500"/>
              </a:spcBef>
              <a:spcAft>
                <a:spcPts val="0"/>
              </a:spcAft>
              <a:buSzPts val="1800"/>
              <a:buChar char="•"/>
            </a:pPr>
            <a:r>
              <a:rPr lang="en"/>
              <a:t>Discounting shared code libraries, each app could have been fully in its own repository utilizing Webpack Module Federation as the driving force for remote module access.</a:t>
            </a:r>
            <a:endParaRPr/>
          </a:p>
          <a:p>
            <a:pPr indent="-230187" lvl="1" marL="579437" rtl="0" algn="l">
              <a:spcBef>
                <a:spcPts val="500"/>
              </a:spcBef>
              <a:spcAft>
                <a:spcPts val="0"/>
              </a:spcAft>
              <a:buSzPts val="1800"/>
              <a:buChar char="•"/>
            </a:pPr>
            <a:r>
              <a:rPr lang="en"/>
              <a:t>Hybrid repositories are not a bad thing.  Git submodules still have a place in the development world.</a:t>
            </a:r>
            <a:endParaRPr/>
          </a:p>
        </p:txBody>
      </p:sp>
      <p:sp>
        <p:nvSpPr>
          <p:cNvPr id="357" name="Google Shape;357;p42"/>
          <p:cNvSpPr txBox="1"/>
          <p:nvPr>
            <p:ph type="title"/>
          </p:nvPr>
        </p:nvSpPr>
        <p:spPr>
          <a:xfrm>
            <a:off x="457198" y="557784"/>
            <a:ext cx="10808100" cy="30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Mono- Versus Multi- Repositories</a:t>
            </a:r>
            <a:endParaRPr/>
          </a:p>
        </p:txBody>
      </p:sp>
      <p:sp>
        <p:nvSpPr>
          <p:cNvPr id="358" name="Google Shape;358;p42"/>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359" name="Google Shape;359;p42"/>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ctrTitle"/>
          </p:nvPr>
        </p:nvSpPr>
        <p:spPr>
          <a:xfrm>
            <a:off x="1042423" y="2909950"/>
            <a:ext cx="4431000" cy="800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Micro Frontends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solidFill>
                  <a:srgbClr val="000000"/>
                </a:solidFill>
                <a:latin typeface="Proxima Nova Extrabold"/>
                <a:ea typeface="Proxima Nova Extrabold"/>
                <a:cs typeface="Proxima Nova Extrabold"/>
                <a:sym typeface="Proxima Nova Extrabold"/>
              </a:rPr>
              <a:t>What are Micro Frontends?</a:t>
            </a:r>
            <a:endParaRPr sz="1500">
              <a:solidFill>
                <a:srgbClr val="000000"/>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p>
        </p:txBody>
      </p:sp>
      <p:sp>
        <p:nvSpPr>
          <p:cNvPr id="160" name="Google Shape;160;p23"/>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In the simplest terms, </a:t>
            </a:r>
            <a:r>
              <a:rPr lang="en"/>
              <a:t>a Micro Frontend architecture is an application built out of smaller, domain specific applications.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
              <a:t>Micro frontends take the concept of micro services and extend it to the front-end.</a:t>
            </a:r>
            <a:endParaRPr/>
          </a:p>
          <a:p>
            <a:pPr indent="-342900" lvl="0" marL="457200" rtl="0" algn="l">
              <a:spcBef>
                <a:spcPts val="0"/>
              </a:spcBef>
              <a:spcAft>
                <a:spcPts val="0"/>
              </a:spcAft>
              <a:buSzPts val="1800"/>
              <a:buChar char="●"/>
            </a:pPr>
            <a:r>
              <a:rPr lang="en"/>
              <a:t>Micro frontends are a composition of features (apps) owned by independent teams. </a:t>
            </a:r>
            <a:endParaRPr/>
          </a:p>
          <a:p>
            <a:pPr indent="-342900" lvl="0" marL="457200" rtl="0" algn="l">
              <a:spcBef>
                <a:spcPts val="0"/>
              </a:spcBef>
              <a:spcAft>
                <a:spcPts val="0"/>
              </a:spcAft>
              <a:buSzPts val="1800"/>
              <a:buChar char="●"/>
            </a:pPr>
            <a:r>
              <a:rPr lang="en"/>
              <a:t>Each team is (ideally) responsible for the development of their features end-to-end, from the front-end all the way to the database. </a:t>
            </a:r>
            <a:endParaRPr/>
          </a:p>
          <a:p>
            <a:pPr indent="-342900" lvl="0" marL="457200" rtl="0" algn="l">
              <a:spcBef>
                <a:spcPts val="0"/>
              </a:spcBef>
              <a:spcAft>
                <a:spcPts val="0"/>
              </a:spcAft>
              <a:buSzPts val="1800"/>
              <a:buChar char="●"/>
            </a:pPr>
            <a:r>
              <a:rPr lang="en"/>
              <a:t>Each feature (app) is technology agnostic and not constrained by the development of other features.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solidFill>
                  <a:srgbClr val="000000"/>
                </a:solidFill>
                <a:latin typeface="Proxima Nova Extrabold"/>
                <a:ea typeface="Proxima Nova Extrabold"/>
                <a:cs typeface="Proxima Nova Extrabold"/>
                <a:sym typeface="Proxima Nova Extrabold"/>
              </a:rPr>
              <a:t>What are Micro Frontends?</a:t>
            </a:r>
            <a:endParaRPr sz="1500">
              <a:solidFill>
                <a:srgbClr val="000000"/>
              </a:solidFill>
              <a:latin typeface="Proxima Nova Extrabold"/>
              <a:ea typeface="Proxima Nova Extrabold"/>
              <a:cs typeface="Proxima Nova Extrabold"/>
              <a:sym typeface="Proxima Nova Extrabold"/>
            </a:endParaRPr>
          </a:p>
          <a:p>
            <a:pPr indent="0" lvl="0" marL="0" rtl="0" algn="l">
              <a:spcBef>
                <a:spcPts val="0"/>
              </a:spcBef>
              <a:spcAft>
                <a:spcPts val="0"/>
              </a:spcAft>
              <a:buNone/>
            </a:pPr>
            <a:r>
              <a:t/>
            </a:r>
            <a:endParaRPr/>
          </a:p>
        </p:txBody>
      </p:sp>
      <p:sp>
        <p:nvSpPr>
          <p:cNvPr id="166" name="Google Shape;166;p24"/>
          <p:cNvSpPr txBox="1"/>
          <p:nvPr/>
        </p:nvSpPr>
        <p:spPr>
          <a:xfrm>
            <a:off x="2207000" y="5413650"/>
            <a:ext cx="17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Legacy</a:t>
            </a:r>
            <a:endParaRPr/>
          </a:p>
        </p:txBody>
      </p:sp>
      <p:sp>
        <p:nvSpPr>
          <p:cNvPr id="167" name="Google Shape;167;p24"/>
          <p:cNvSpPr txBox="1"/>
          <p:nvPr/>
        </p:nvSpPr>
        <p:spPr>
          <a:xfrm>
            <a:off x="9399050" y="5416800"/>
            <a:ext cx="19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Advancing Edge</a:t>
            </a:r>
            <a:endParaRPr/>
          </a:p>
        </p:txBody>
      </p:sp>
      <p:sp>
        <p:nvSpPr>
          <p:cNvPr id="168" name="Google Shape;168;p24"/>
          <p:cNvSpPr/>
          <p:nvPr/>
        </p:nvSpPr>
        <p:spPr>
          <a:xfrm>
            <a:off x="3751400" y="5511000"/>
            <a:ext cx="5647500" cy="2055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4"/>
          <p:cNvGrpSpPr/>
          <p:nvPr/>
        </p:nvGrpSpPr>
        <p:grpSpPr>
          <a:xfrm>
            <a:off x="555900" y="1082450"/>
            <a:ext cx="10801775" cy="4092338"/>
            <a:chOff x="555900" y="1082450"/>
            <a:chExt cx="10801775" cy="4092338"/>
          </a:xfrm>
        </p:grpSpPr>
        <p:cxnSp>
          <p:nvCxnSpPr>
            <p:cNvPr id="170" name="Google Shape;170;p24"/>
            <p:cNvCxnSpPr/>
            <p:nvPr/>
          </p:nvCxnSpPr>
          <p:spPr>
            <a:xfrm>
              <a:off x="1757375" y="3000921"/>
              <a:ext cx="9600300" cy="9600"/>
            </a:xfrm>
            <a:prstGeom prst="straightConnector1">
              <a:avLst/>
            </a:prstGeom>
            <a:noFill/>
            <a:ln cap="flat" cmpd="sng" w="76200">
              <a:solidFill>
                <a:schemeClr val="accent1"/>
              </a:solidFill>
              <a:prstDash val="dot"/>
              <a:round/>
              <a:headEnd len="med" w="med" type="none"/>
              <a:tailEnd len="med" w="med" type="none"/>
            </a:ln>
          </p:spPr>
        </p:cxnSp>
        <p:sp>
          <p:nvSpPr>
            <p:cNvPr id="171" name="Google Shape;171;p24"/>
            <p:cNvSpPr/>
            <p:nvPr/>
          </p:nvSpPr>
          <p:spPr>
            <a:xfrm>
              <a:off x="2030050" y="1738775"/>
              <a:ext cx="1648800" cy="2561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404725" y="1738775"/>
              <a:ext cx="1648800" cy="1156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4404725" y="3125124"/>
              <a:ext cx="1648800" cy="1156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6855875" y="1729226"/>
              <a:ext cx="16488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6851100" y="2751426"/>
              <a:ext cx="1648800" cy="473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API Gateway / BFFs</a:t>
              </a:r>
              <a:endParaRPr sz="1200">
                <a:solidFill>
                  <a:schemeClr val="lt2"/>
                </a:solidFill>
              </a:endParaRPr>
            </a:p>
          </p:txBody>
        </p:sp>
        <p:sp>
          <p:nvSpPr>
            <p:cNvPr id="176" name="Google Shape;176;p24"/>
            <p:cNvSpPr/>
            <p:nvPr/>
          </p:nvSpPr>
          <p:spPr>
            <a:xfrm>
              <a:off x="9206675" y="2773218"/>
              <a:ext cx="1648800" cy="473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2"/>
                  </a:solidFill>
                </a:rPr>
                <a:t>API Gateway / BFFs</a:t>
              </a:r>
              <a:endParaRPr sz="1100">
                <a:solidFill>
                  <a:schemeClr val="lt2"/>
                </a:solidFill>
              </a:endParaRPr>
            </a:p>
          </p:txBody>
        </p:sp>
        <p:sp>
          <p:nvSpPr>
            <p:cNvPr id="177" name="Google Shape;177;p24"/>
            <p:cNvSpPr/>
            <p:nvPr/>
          </p:nvSpPr>
          <p:spPr>
            <a:xfrm>
              <a:off x="9206675" y="1719651"/>
              <a:ext cx="1648800" cy="24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Base Application</a:t>
              </a:r>
              <a:endParaRPr>
                <a:solidFill>
                  <a:schemeClr val="lt2"/>
                </a:solidFill>
              </a:endParaRPr>
            </a:p>
          </p:txBody>
        </p:sp>
        <p:sp>
          <p:nvSpPr>
            <p:cNvPr id="178" name="Google Shape;178;p24"/>
            <p:cNvSpPr/>
            <p:nvPr/>
          </p:nvSpPr>
          <p:spPr>
            <a:xfrm>
              <a:off x="9211450" y="2063225"/>
              <a:ext cx="522600" cy="57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9782817" y="2063225"/>
              <a:ext cx="522600" cy="57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10335334" y="2063185"/>
              <a:ext cx="522600" cy="574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6855375" y="3363699"/>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7417450" y="3367948"/>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7988817" y="3367948"/>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9212796" y="3368479"/>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9774870" y="3367987"/>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0351017" y="3367987"/>
              <a:ext cx="522600" cy="90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4"/>
            <p:cNvPicPr preferRelativeResize="0"/>
            <p:nvPr/>
          </p:nvPicPr>
          <p:blipFill>
            <a:blip r:embed="rId3">
              <a:alphaModFix/>
            </a:blip>
            <a:stretch>
              <a:fillRect/>
            </a:stretch>
          </p:blipFill>
          <p:spPr>
            <a:xfrm>
              <a:off x="2167425" y="2301200"/>
              <a:ext cx="1367925" cy="1368000"/>
            </a:xfrm>
            <a:prstGeom prst="rect">
              <a:avLst/>
            </a:prstGeom>
            <a:noFill/>
            <a:ln>
              <a:noFill/>
            </a:ln>
          </p:spPr>
        </p:pic>
        <p:pic>
          <p:nvPicPr>
            <p:cNvPr id="188" name="Google Shape;188;p24"/>
            <p:cNvPicPr preferRelativeResize="0"/>
            <p:nvPr/>
          </p:nvPicPr>
          <p:blipFill>
            <a:blip r:embed="rId3">
              <a:alphaModFix/>
            </a:blip>
            <a:stretch>
              <a:fillRect/>
            </a:stretch>
          </p:blipFill>
          <p:spPr>
            <a:xfrm>
              <a:off x="4809605" y="1857927"/>
              <a:ext cx="844175" cy="844200"/>
            </a:xfrm>
            <a:prstGeom prst="rect">
              <a:avLst/>
            </a:prstGeom>
            <a:noFill/>
            <a:ln>
              <a:noFill/>
            </a:ln>
          </p:spPr>
        </p:pic>
        <p:pic>
          <p:nvPicPr>
            <p:cNvPr id="189" name="Google Shape;189;p24"/>
            <p:cNvPicPr preferRelativeResize="0"/>
            <p:nvPr/>
          </p:nvPicPr>
          <p:blipFill>
            <a:blip r:embed="rId3">
              <a:alphaModFix/>
            </a:blip>
            <a:stretch>
              <a:fillRect/>
            </a:stretch>
          </p:blipFill>
          <p:spPr>
            <a:xfrm>
              <a:off x="4809605" y="3300955"/>
              <a:ext cx="844175" cy="844200"/>
            </a:xfrm>
            <a:prstGeom prst="rect">
              <a:avLst/>
            </a:prstGeom>
            <a:noFill/>
            <a:ln>
              <a:noFill/>
            </a:ln>
          </p:spPr>
        </p:pic>
        <p:pic>
          <p:nvPicPr>
            <p:cNvPr id="190" name="Google Shape;190;p24"/>
            <p:cNvPicPr preferRelativeResize="0"/>
            <p:nvPr/>
          </p:nvPicPr>
          <p:blipFill>
            <a:blip r:embed="rId3">
              <a:alphaModFix/>
            </a:blip>
            <a:stretch>
              <a:fillRect/>
            </a:stretch>
          </p:blipFill>
          <p:spPr>
            <a:xfrm>
              <a:off x="7258192" y="1768655"/>
              <a:ext cx="844175" cy="844200"/>
            </a:xfrm>
            <a:prstGeom prst="rect">
              <a:avLst/>
            </a:prstGeom>
            <a:noFill/>
            <a:ln>
              <a:noFill/>
            </a:ln>
          </p:spPr>
        </p:pic>
        <p:pic>
          <p:nvPicPr>
            <p:cNvPr id="191" name="Google Shape;191;p24"/>
            <p:cNvPicPr preferRelativeResize="0"/>
            <p:nvPr/>
          </p:nvPicPr>
          <p:blipFill>
            <a:blip r:embed="rId3">
              <a:alphaModFix/>
            </a:blip>
            <a:stretch>
              <a:fillRect/>
            </a:stretch>
          </p:blipFill>
          <p:spPr>
            <a:xfrm>
              <a:off x="6885474" y="3592302"/>
              <a:ext cx="473686" cy="473700"/>
            </a:xfrm>
            <a:prstGeom prst="rect">
              <a:avLst/>
            </a:prstGeom>
            <a:noFill/>
            <a:ln>
              <a:noFill/>
            </a:ln>
          </p:spPr>
        </p:pic>
        <p:pic>
          <p:nvPicPr>
            <p:cNvPr id="192" name="Google Shape;192;p24"/>
            <p:cNvPicPr preferRelativeResize="0"/>
            <p:nvPr/>
          </p:nvPicPr>
          <p:blipFill>
            <a:blip r:embed="rId3">
              <a:alphaModFix/>
            </a:blip>
            <a:stretch>
              <a:fillRect/>
            </a:stretch>
          </p:blipFill>
          <p:spPr>
            <a:xfrm>
              <a:off x="7452122" y="3592302"/>
              <a:ext cx="473686" cy="473700"/>
            </a:xfrm>
            <a:prstGeom prst="rect">
              <a:avLst/>
            </a:prstGeom>
            <a:noFill/>
            <a:ln>
              <a:noFill/>
            </a:ln>
          </p:spPr>
        </p:pic>
        <p:pic>
          <p:nvPicPr>
            <p:cNvPr id="193" name="Google Shape;193;p24"/>
            <p:cNvPicPr preferRelativeResize="0"/>
            <p:nvPr/>
          </p:nvPicPr>
          <p:blipFill>
            <a:blip r:embed="rId3">
              <a:alphaModFix/>
            </a:blip>
            <a:stretch>
              <a:fillRect/>
            </a:stretch>
          </p:blipFill>
          <p:spPr>
            <a:xfrm>
              <a:off x="8004612" y="3592302"/>
              <a:ext cx="473686" cy="473700"/>
            </a:xfrm>
            <a:prstGeom prst="rect">
              <a:avLst/>
            </a:prstGeom>
            <a:noFill/>
            <a:ln>
              <a:noFill/>
            </a:ln>
          </p:spPr>
        </p:pic>
        <p:pic>
          <p:nvPicPr>
            <p:cNvPr id="194" name="Google Shape;194;p24"/>
            <p:cNvPicPr preferRelativeResize="0"/>
            <p:nvPr/>
          </p:nvPicPr>
          <p:blipFill>
            <a:blip r:embed="rId3">
              <a:alphaModFix/>
            </a:blip>
            <a:stretch>
              <a:fillRect/>
            </a:stretch>
          </p:blipFill>
          <p:spPr>
            <a:xfrm>
              <a:off x="9252447" y="3592302"/>
              <a:ext cx="473686" cy="473700"/>
            </a:xfrm>
            <a:prstGeom prst="rect">
              <a:avLst/>
            </a:prstGeom>
            <a:noFill/>
            <a:ln>
              <a:noFill/>
            </a:ln>
          </p:spPr>
        </p:pic>
        <p:pic>
          <p:nvPicPr>
            <p:cNvPr id="195" name="Google Shape;195;p24"/>
            <p:cNvPicPr preferRelativeResize="0"/>
            <p:nvPr/>
          </p:nvPicPr>
          <p:blipFill>
            <a:blip r:embed="rId3">
              <a:alphaModFix/>
            </a:blip>
            <a:stretch>
              <a:fillRect/>
            </a:stretch>
          </p:blipFill>
          <p:spPr>
            <a:xfrm>
              <a:off x="9819095" y="3592302"/>
              <a:ext cx="473686" cy="473700"/>
            </a:xfrm>
            <a:prstGeom prst="rect">
              <a:avLst/>
            </a:prstGeom>
            <a:noFill/>
            <a:ln>
              <a:noFill/>
            </a:ln>
          </p:spPr>
        </p:pic>
        <p:pic>
          <p:nvPicPr>
            <p:cNvPr id="196" name="Google Shape;196;p24"/>
            <p:cNvPicPr preferRelativeResize="0"/>
            <p:nvPr/>
          </p:nvPicPr>
          <p:blipFill>
            <a:blip r:embed="rId3">
              <a:alphaModFix/>
            </a:blip>
            <a:stretch>
              <a:fillRect/>
            </a:stretch>
          </p:blipFill>
          <p:spPr>
            <a:xfrm>
              <a:off x="10371584" y="3592302"/>
              <a:ext cx="473686" cy="473700"/>
            </a:xfrm>
            <a:prstGeom prst="rect">
              <a:avLst/>
            </a:prstGeom>
            <a:noFill/>
            <a:ln>
              <a:noFill/>
            </a:ln>
          </p:spPr>
        </p:pic>
        <p:pic>
          <p:nvPicPr>
            <p:cNvPr id="197" name="Google Shape;197;p24"/>
            <p:cNvPicPr preferRelativeResize="0"/>
            <p:nvPr/>
          </p:nvPicPr>
          <p:blipFill>
            <a:blip r:embed="rId3">
              <a:alphaModFix/>
            </a:blip>
            <a:stretch>
              <a:fillRect/>
            </a:stretch>
          </p:blipFill>
          <p:spPr>
            <a:xfrm>
              <a:off x="9252447" y="2092164"/>
              <a:ext cx="473686" cy="473700"/>
            </a:xfrm>
            <a:prstGeom prst="rect">
              <a:avLst/>
            </a:prstGeom>
            <a:noFill/>
            <a:ln>
              <a:noFill/>
            </a:ln>
          </p:spPr>
        </p:pic>
        <p:pic>
          <p:nvPicPr>
            <p:cNvPr id="198" name="Google Shape;198;p24"/>
            <p:cNvPicPr preferRelativeResize="0"/>
            <p:nvPr/>
          </p:nvPicPr>
          <p:blipFill>
            <a:blip r:embed="rId3">
              <a:alphaModFix/>
            </a:blip>
            <a:stretch>
              <a:fillRect/>
            </a:stretch>
          </p:blipFill>
          <p:spPr>
            <a:xfrm>
              <a:off x="9819095" y="2092164"/>
              <a:ext cx="473686" cy="473700"/>
            </a:xfrm>
            <a:prstGeom prst="rect">
              <a:avLst/>
            </a:prstGeom>
            <a:noFill/>
            <a:ln>
              <a:noFill/>
            </a:ln>
          </p:spPr>
        </p:pic>
        <p:pic>
          <p:nvPicPr>
            <p:cNvPr id="199" name="Google Shape;199;p24"/>
            <p:cNvPicPr preferRelativeResize="0"/>
            <p:nvPr/>
          </p:nvPicPr>
          <p:blipFill>
            <a:blip r:embed="rId3">
              <a:alphaModFix/>
            </a:blip>
            <a:stretch>
              <a:fillRect/>
            </a:stretch>
          </p:blipFill>
          <p:spPr>
            <a:xfrm>
              <a:off x="10371584" y="2092164"/>
              <a:ext cx="473686" cy="473700"/>
            </a:xfrm>
            <a:prstGeom prst="rect">
              <a:avLst/>
            </a:prstGeom>
            <a:noFill/>
            <a:ln>
              <a:noFill/>
            </a:ln>
          </p:spPr>
        </p:pic>
        <p:cxnSp>
          <p:nvCxnSpPr>
            <p:cNvPr id="200" name="Google Shape;200;p24"/>
            <p:cNvCxnSpPr/>
            <p:nvPr/>
          </p:nvCxnSpPr>
          <p:spPr>
            <a:xfrm>
              <a:off x="1757375" y="1591300"/>
              <a:ext cx="9600300" cy="9600"/>
            </a:xfrm>
            <a:prstGeom prst="straightConnector1">
              <a:avLst/>
            </a:prstGeom>
            <a:noFill/>
            <a:ln cap="flat" cmpd="sng" w="76200">
              <a:solidFill>
                <a:schemeClr val="accent1"/>
              </a:solidFill>
              <a:prstDash val="dot"/>
              <a:round/>
              <a:headEnd len="med" w="med" type="none"/>
              <a:tailEnd len="med" w="med" type="none"/>
            </a:ln>
          </p:spPr>
        </p:cxnSp>
        <p:cxnSp>
          <p:nvCxnSpPr>
            <p:cNvPr id="201" name="Google Shape;201;p24"/>
            <p:cNvCxnSpPr/>
            <p:nvPr/>
          </p:nvCxnSpPr>
          <p:spPr>
            <a:xfrm>
              <a:off x="1757375" y="4401036"/>
              <a:ext cx="9600300" cy="9600"/>
            </a:xfrm>
            <a:prstGeom prst="straightConnector1">
              <a:avLst/>
            </a:prstGeom>
            <a:noFill/>
            <a:ln cap="flat" cmpd="sng" w="76200">
              <a:solidFill>
                <a:schemeClr val="accent1"/>
              </a:solidFill>
              <a:prstDash val="dot"/>
              <a:round/>
              <a:headEnd len="med" w="med" type="none"/>
              <a:tailEnd len="med" w="med" type="none"/>
            </a:ln>
          </p:spPr>
        </p:cxnSp>
        <p:sp>
          <p:nvSpPr>
            <p:cNvPr id="202" name="Google Shape;202;p24"/>
            <p:cNvSpPr txBox="1"/>
            <p:nvPr/>
          </p:nvSpPr>
          <p:spPr>
            <a:xfrm>
              <a:off x="2308500" y="1082450"/>
              <a:ext cx="136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Monolith</a:t>
              </a:r>
              <a:endParaRPr b="1" sz="1900"/>
            </a:p>
          </p:txBody>
        </p:sp>
        <p:sp>
          <p:nvSpPr>
            <p:cNvPr id="203" name="Google Shape;203;p24"/>
            <p:cNvSpPr txBox="1"/>
            <p:nvPr/>
          </p:nvSpPr>
          <p:spPr>
            <a:xfrm>
              <a:off x="4670700" y="1082450"/>
              <a:ext cx="136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FE &amp; BE</a:t>
              </a:r>
              <a:endParaRPr b="1" sz="1900"/>
            </a:p>
          </p:txBody>
        </p:sp>
        <p:sp>
          <p:nvSpPr>
            <p:cNvPr id="204" name="Google Shape;204;p24"/>
            <p:cNvSpPr txBox="1"/>
            <p:nvPr/>
          </p:nvSpPr>
          <p:spPr>
            <a:xfrm>
              <a:off x="6804300" y="1082450"/>
              <a:ext cx="1839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Microservices</a:t>
              </a:r>
              <a:endParaRPr b="1" sz="1900"/>
            </a:p>
          </p:txBody>
        </p:sp>
        <p:sp>
          <p:nvSpPr>
            <p:cNvPr id="205" name="Google Shape;205;p24"/>
            <p:cNvSpPr txBox="1"/>
            <p:nvPr/>
          </p:nvSpPr>
          <p:spPr>
            <a:xfrm>
              <a:off x="9014100" y="1082450"/>
              <a:ext cx="225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Micro Frontends</a:t>
              </a:r>
              <a:endParaRPr b="1" sz="1900"/>
            </a:p>
          </p:txBody>
        </p:sp>
        <p:sp>
          <p:nvSpPr>
            <p:cNvPr id="206" name="Google Shape;206;p24"/>
            <p:cNvSpPr txBox="1"/>
            <p:nvPr/>
          </p:nvSpPr>
          <p:spPr>
            <a:xfrm>
              <a:off x="555900" y="1311050"/>
              <a:ext cx="225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Frontend</a:t>
              </a:r>
              <a:endParaRPr b="1" sz="1900"/>
            </a:p>
          </p:txBody>
        </p:sp>
        <p:sp>
          <p:nvSpPr>
            <p:cNvPr id="207" name="Google Shape;207;p24"/>
            <p:cNvSpPr txBox="1"/>
            <p:nvPr/>
          </p:nvSpPr>
          <p:spPr>
            <a:xfrm>
              <a:off x="555900" y="2730176"/>
              <a:ext cx="225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Back</a:t>
              </a:r>
              <a:r>
                <a:rPr b="1" lang="en" sz="1900"/>
                <a:t>end</a:t>
              </a:r>
              <a:endParaRPr b="1" sz="1900"/>
            </a:p>
          </p:txBody>
        </p:sp>
        <p:sp>
          <p:nvSpPr>
            <p:cNvPr id="208" name="Google Shape;208;p24"/>
            <p:cNvSpPr txBox="1"/>
            <p:nvPr/>
          </p:nvSpPr>
          <p:spPr>
            <a:xfrm>
              <a:off x="632100" y="4139955"/>
              <a:ext cx="225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Storage</a:t>
              </a:r>
              <a:endParaRPr b="1" sz="1900"/>
            </a:p>
          </p:txBody>
        </p:sp>
        <p:pic>
          <p:nvPicPr>
            <p:cNvPr id="209" name="Google Shape;209;p24"/>
            <p:cNvPicPr preferRelativeResize="0"/>
            <p:nvPr/>
          </p:nvPicPr>
          <p:blipFill>
            <a:blip r:embed="rId4">
              <a:alphaModFix/>
            </a:blip>
            <a:stretch>
              <a:fillRect/>
            </a:stretch>
          </p:blipFill>
          <p:spPr>
            <a:xfrm>
              <a:off x="2568647" y="4532150"/>
              <a:ext cx="642638" cy="642638"/>
            </a:xfrm>
            <a:prstGeom prst="rect">
              <a:avLst/>
            </a:prstGeom>
            <a:noFill/>
            <a:ln>
              <a:noFill/>
            </a:ln>
          </p:spPr>
        </p:pic>
        <p:pic>
          <p:nvPicPr>
            <p:cNvPr id="210" name="Google Shape;210;p24"/>
            <p:cNvPicPr preferRelativeResize="0"/>
            <p:nvPr/>
          </p:nvPicPr>
          <p:blipFill>
            <a:blip r:embed="rId4">
              <a:alphaModFix/>
            </a:blip>
            <a:stretch>
              <a:fillRect/>
            </a:stretch>
          </p:blipFill>
          <p:spPr>
            <a:xfrm>
              <a:off x="4930847" y="4532150"/>
              <a:ext cx="642638" cy="642638"/>
            </a:xfrm>
            <a:prstGeom prst="rect">
              <a:avLst/>
            </a:prstGeom>
            <a:noFill/>
            <a:ln>
              <a:noFill/>
            </a:ln>
          </p:spPr>
        </p:pic>
        <p:pic>
          <p:nvPicPr>
            <p:cNvPr id="211" name="Google Shape;211;p24"/>
            <p:cNvPicPr preferRelativeResize="0"/>
            <p:nvPr/>
          </p:nvPicPr>
          <p:blipFill>
            <a:blip r:embed="rId4">
              <a:alphaModFix/>
            </a:blip>
            <a:stretch>
              <a:fillRect/>
            </a:stretch>
          </p:blipFill>
          <p:spPr>
            <a:xfrm>
              <a:off x="6983503" y="4651328"/>
              <a:ext cx="346150" cy="346163"/>
            </a:xfrm>
            <a:prstGeom prst="rect">
              <a:avLst/>
            </a:prstGeom>
            <a:noFill/>
            <a:ln>
              <a:noFill/>
            </a:ln>
          </p:spPr>
        </p:pic>
        <p:pic>
          <p:nvPicPr>
            <p:cNvPr id="212" name="Google Shape;212;p24"/>
            <p:cNvPicPr preferRelativeResize="0"/>
            <p:nvPr/>
          </p:nvPicPr>
          <p:blipFill>
            <a:blip r:embed="rId4">
              <a:alphaModFix/>
            </a:blip>
            <a:stretch>
              <a:fillRect/>
            </a:stretch>
          </p:blipFill>
          <p:spPr>
            <a:xfrm>
              <a:off x="7516903" y="4651328"/>
              <a:ext cx="346150" cy="346163"/>
            </a:xfrm>
            <a:prstGeom prst="rect">
              <a:avLst/>
            </a:prstGeom>
            <a:noFill/>
            <a:ln>
              <a:noFill/>
            </a:ln>
          </p:spPr>
        </p:pic>
        <p:pic>
          <p:nvPicPr>
            <p:cNvPr id="213" name="Google Shape;213;p24"/>
            <p:cNvPicPr preferRelativeResize="0"/>
            <p:nvPr/>
          </p:nvPicPr>
          <p:blipFill>
            <a:blip r:embed="rId4">
              <a:alphaModFix/>
            </a:blip>
            <a:stretch>
              <a:fillRect/>
            </a:stretch>
          </p:blipFill>
          <p:spPr>
            <a:xfrm>
              <a:off x="8088271" y="4646582"/>
              <a:ext cx="346150" cy="346163"/>
            </a:xfrm>
            <a:prstGeom prst="rect">
              <a:avLst/>
            </a:prstGeom>
            <a:noFill/>
            <a:ln>
              <a:noFill/>
            </a:ln>
          </p:spPr>
        </p:pic>
        <p:pic>
          <p:nvPicPr>
            <p:cNvPr id="214" name="Google Shape;214;p24"/>
            <p:cNvPicPr preferRelativeResize="0"/>
            <p:nvPr/>
          </p:nvPicPr>
          <p:blipFill>
            <a:blip r:embed="rId4">
              <a:alphaModFix/>
            </a:blip>
            <a:stretch>
              <a:fillRect/>
            </a:stretch>
          </p:blipFill>
          <p:spPr>
            <a:xfrm>
              <a:off x="9345703" y="4637090"/>
              <a:ext cx="346150" cy="346163"/>
            </a:xfrm>
            <a:prstGeom prst="rect">
              <a:avLst/>
            </a:prstGeom>
            <a:noFill/>
            <a:ln>
              <a:noFill/>
            </a:ln>
          </p:spPr>
        </p:pic>
        <p:pic>
          <p:nvPicPr>
            <p:cNvPr id="215" name="Google Shape;215;p24"/>
            <p:cNvPicPr preferRelativeResize="0"/>
            <p:nvPr/>
          </p:nvPicPr>
          <p:blipFill>
            <a:blip r:embed="rId4">
              <a:alphaModFix/>
            </a:blip>
            <a:stretch>
              <a:fillRect/>
            </a:stretch>
          </p:blipFill>
          <p:spPr>
            <a:xfrm>
              <a:off x="9879103" y="4637090"/>
              <a:ext cx="346150" cy="346163"/>
            </a:xfrm>
            <a:prstGeom prst="rect">
              <a:avLst/>
            </a:prstGeom>
            <a:noFill/>
            <a:ln>
              <a:noFill/>
            </a:ln>
          </p:spPr>
        </p:pic>
        <p:pic>
          <p:nvPicPr>
            <p:cNvPr id="216" name="Google Shape;216;p24"/>
            <p:cNvPicPr preferRelativeResize="0"/>
            <p:nvPr/>
          </p:nvPicPr>
          <p:blipFill>
            <a:blip r:embed="rId4">
              <a:alphaModFix/>
            </a:blip>
            <a:stretch>
              <a:fillRect/>
            </a:stretch>
          </p:blipFill>
          <p:spPr>
            <a:xfrm>
              <a:off x="10450471" y="4632344"/>
              <a:ext cx="346150" cy="346163"/>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solidFill>
                  <a:srgbClr val="000000"/>
                </a:solidFill>
                <a:latin typeface="Proxima Nova Extrabold"/>
                <a:ea typeface="Proxima Nova Extrabold"/>
                <a:cs typeface="Proxima Nova Extrabold"/>
                <a:sym typeface="Proxima Nova Extrabold"/>
              </a:rPr>
              <a:t>What are Micro Frontends?</a:t>
            </a:r>
            <a:endParaRPr/>
          </a:p>
        </p:txBody>
      </p:sp>
      <p:sp>
        <p:nvSpPr>
          <p:cNvPr id="222" name="Google Shape;222;p25"/>
          <p:cNvSpPr txBox="1"/>
          <p:nvPr>
            <p:ph idx="3" type="body"/>
          </p:nvPr>
        </p:nvSpPr>
        <p:spPr>
          <a:xfrm>
            <a:off x="452450" y="1196975"/>
            <a:ext cx="5303400" cy="45726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In this example from </a:t>
            </a:r>
            <a:r>
              <a:rPr lang="en" u="sng">
                <a:solidFill>
                  <a:schemeClr val="hlink"/>
                </a:solidFill>
                <a:hlinkClick r:id="rId3"/>
              </a:rPr>
              <a:t>https://micro-frontends.org/</a:t>
            </a:r>
            <a:r>
              <a:rPr lang="en"/>
              <a:t> we see a store application that is used as an example of how to migrate to micro front-ends:</a:t>
            </a:r>
            <a:endParaRPr/>
          </a:p>
          <a:p>
            <a:pPr indent="0" lvl="0" marL="0" rtl="0" algn="l">
              <a:spcBef>
                <a:spcPts val="1000"/>
              </a:spcBef>
              <a:spcAft>
                <a:spcPts val="0"/>
              </a:spcAft>
              <a:buNone/>
            </a:pPr>
            <a:r>
              <a:rPr b="1" lang="en"/>
              <a:t>Team Checkout (in blue)</a:t>
            </a:r>
            <a:r>
              <a:rPr lang="en"/>
              <a:t>: provides a seamless checkout experience app. When a user clicks on a selection, it updates the ‘buy’ button with the price. When the button is clicked, it adds the item to running total and updates the basket.</a:t>
            </a:r>
            <a:endParaRPr/>
          </a:p>
          <a:p>
            <a:pPr indent="0" lvl="0" marL="0" rtl="0" algn="l">
              <a:spcBef>
                <a:spcPts val="1000"/>
              </a:spcBef>
              <a:spcAft>
                <a:spcPts val="0"/>
              </a:spcAft>
              <a:buNone/>
            </a:pPr>
            <a:r>
              <a:rPr b="1" lang="en"/>
              <a:t>Team Inspire (in green)</a:t>
            </a:r>
            <a:r>
              <a:rPr lang="en"/>
              <a:t>: provides a list of related products based on a product selection.</a:t>
            </a:r>
            <a:endParaRPr/>
          </a:p>
          <a:p>
            <a:pPr indent="0" lvl="0" marL="0" rtl="0" algn="l">
              <a:spcBef>
                <a:spcPts val="1000"/>
              </a:spcBef>
              <a:spcAft>
                <a:spcPts val="0"/>
              </a:spcAft>
              <a:buNone/>
            </a:pPr>
            <a:r>
              <a:rPr lang="en"/>
              <a:t>Each one of these respective areas operate completely independent of one another. Each team’s components can be used on completely different websites or applications.</a:t>
            </a:r>
            <a:endParaRPr/>
          </a:p>
          <a:p>
            <a:pPr indent="0" lvl="0" marL="0" rtl="0" algn="l">
              <a:spcBef>
                <a:spcPts val="1000"/>
              </a:spcBef>
              <a:spcAft>
                <a:spcPts val="0"/>
              </a:spcAft>
              <a:buNone/>
            </a:pPr>
            <a:r>
              <a:t/>
            </a:r>
            <a:endParaRPr/>
          </a:p>
        </p:txBody>
      </p:sp>
      <p:pic>
        <p:nvPicPr>
          <p:cNvPr id="223" name="Google Shape;223;p25"/>
          <p:cNvPicPr preferRelativeResize="0"/>
          <p:nvPr/>
        </p:nvPicPr>
        <p:blipFill>
          <a:blip r:embed="rId4">
            <a:alphaModFix/>
          </a:blip>
          <a:stretch>
            <a:fillRect/>
          </a:stretch>
        </p:blipFill>
        <p:spPr>
          <a:xfrm>
            <a:off x="5953850" y="1154253"/>
            <a:ext cx="6106500" cy="441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idx="1" type="body"/>
          </p:nvPr>
        </p:nvSpPr>
        <p:spPr>
          <a:xfrm>
            <a:off x="457200" y="1524003"/>
            <a:ext cx="10807800" cy="41910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Generally speaking, </a:t>
            </a:r>
            <a:r>
              <a:rPr lang="en"/>
              <a:t>Micro Frontends are more of a </a:t>
            </a:r>
            <a:r>
              <a:rPr b="1" lang="en"/>
              <a:t>concept </a:t>
            </a:r>
            <a:r>
              <a:rPr lang="en"/>
              <a:t>than a strictly defined term. Technologically speaking, they have been around a very long time and there's no one way to make them. That being said, here are the main approaches a development team can take:</a:t>
            </a:r>
            <a:endParaRPr/>
          </a:p>
          <a:p>
            <a:pPr indent="-342900" lvl="0" marL="457200" rtl="0" algn="l">
              <a:spcBef>
                <a:spcPts val="1000"/>
              </a:spcBef>
              <a:spcAft>
                <a:spcPts val="0"/>
              </a:spcAft>
              <a:buSzPts val="1800"/>
              <a:buChar char="●"/>
            </a:pPr>
            <a:r>
              <a:rPr b="1" lang="en"/>
              <a:t>Server-side template composition</a:t>
            </a:r>
            <a:r>
              <a:rPr lang="en"/>
              <a:t>: uses server-side includes to plug in page-specific content from fragment HTML files</a:t>
            </a:r>
            <a:endParaRPr/>
          </a:p>
          <a:p>
            <a:pPr indent="-342900" lvl="0" marL="457200" rtl="0" algn="l">
              <a:spcBef>
                <a:spcPts val="0"/>
              </a:spcBef>
              <a:spcAft>
                <a:spcPts val="0"/>
              </a:spcAft>
              <a:buSzPts val="1800"/>
              <a:buChar char="●"/>
            </a:pPr>
            <a:r>
              <a:rPr b="1" lang="en"/>
              <a:t>Build-time integration</a:t>
            </a:r>
            <a:r>
              <a:rPr lang="en"/>
              <a:t>: publish each micro frontend as a package, and have the container application include them</a:t>
            </a:r>
            <a:endParaRPr/>
          </a:p>
          <a:p>
            <a:pPr indent="-342900" lvl="0" marL="457200" rtl="0" algn="l">
              <a:spcBef>
                <a:spcPts val="0"/>
              </a:spcBef>
              <a:spcAft>
                <a:spcPts val="0"/>
              </a:spcAft>
              <a:buSzPts val="1800"/>
              <a:buChar char="●"/>
            </a:pPr>
            <a:r>
              <a:rPr b="1" lang="en"/>
              <a:t>Run-time integration via iframes</a:t>
            </a:r>
            <a:r>
              <a:rPr lang="en"/>
              <a:t>: uses iframes to include content from other hosted pages</a:t>
            </a:r>
            <a:endParaRPr/>
          </a:p>
          <a:p>
            <a:pPr indent="-342900" lvl="0" marL="457200" rtl="0" algn="l">
              <a:spcBef>
                <a:spcPts val="0"/>
              </a:spcBef>
              <a:spcAft>
                <a:spcPts val="0"/>
              </a:spcAft>
              <a:buSzPts val="1800"/>
              <a:buChar char="●"/>
            </a:pPr>
            <a:r>
              <a:rPr b="1" lang="en"/>
              <a:t>Run-time integration via JavaScript (most popular)</a:t>
            </a:r>
            <a:r>
              <a:rPr lang="en"/>
              <a:t>: micro frontends are included onto the page using a &lt;script&gt; tag, and upon load render in defined areas</a:t>
            </a:r>
            <a:endParaRPr/>
          </a:p>
          <a:p>
            <a:pPr indent="0" lvl="0" marL="0" rtl="0" algn="l">
              <a:spcBef>
                <a:spcPts val="1000"/>
              </a:spcBef>
              <a:spcAft>
                <a:spcPts val="0"/>
              </a:spcAft>
              <a:buNone/>
            </a:pPr>
            <a:r>
              <a:rPr lang="en"/>
              <a:t>We will be discussing the final method for the remainder of this presentation.</a:t>
            </a:r>
            <a:endParaRPr/>
          </a:p>
        </p:txBody>
      </p:sp>
      <p:sp>
        <p:nvSpPr>
          <p:cNvPr id="229" name="Google Shape;229;p26"/>
          <p:cNvSpPr txBox="1"/>
          <p:nvPr>
            <p:ph type="title"/>
          </p:nvPr>
        </p:nvSpPr>
        <p:spPr>
          <a:xfrm>
            <a:off x="457198" y="557784"/>
            <a:ext cx="10808100" cy="3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are Micro Frontends Made?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ctrTitle"/>
          </p:nvPr>
        </p:nvSpPr>
        <p:spPr>
          <a:xfrm>
            <a:off x="1042416" y="2036802"/>
            <a:ext cx="9381600" cy="554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a:t>Webpack &amp; Module</a:t>
            </a:r>
            <a:r>
              <a:rPr lang="en"/>
              <a:t> Federation Overview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1" type="body"/>
          </p:nvPr>
        </p:nvSpPr>
        <p:spPr>
          <a:xfrm>
            <a:off x="457200" y="1700783"/>
            <a:ext cx="4114800" cy="3960600"/>
          </a:xfrm>
          <a:prstGeom prst="rect">
            <a:avLst/>
          </a:prstGeom>
          <a:noFill/>
          <a:ln>
            <a:noFill/>
          </a:ln>
        </p:spPr>
        <p:txBody>
          <a:bodyPr anchorCtr="0" anchor="t" bIns="0" lIns="0" spcFirstLastPara="1" rIns="0" wrap="square" tIns="0">
            <a:noAutofit/>
          </a:bodyPr>
          <a:lstStyle/>
          <a:p>
            <a:pPr indent="-330200" lvl="0" marL="457200" rtl="0" algn="l">
              <a:lnSpc>
                <a:spcPct val="150000"/>
              </a:lnSpc>
              <a:spcBef>
                <a:spcPts val="500"/>
              </a:spcBef>
              <a:spcAft>
                <a:spcPts val="0"/>
              </a:spcAft>
              <a:buSzPts val="1600"/>
              <a:buChar char="●"/>
            </a:pPr>
            <a:r>
              <a:rPr lang="en"/>
              <a:t>A </a:t>
            </a:r>
            <a:r>
              <a:rPr i="1" lang="en"/>
              <a:t>static module bundler</a:t>
            </a:r>
            <a:endParaRPr i="1"/>
          </a:p>
          <a:p>
            <a:pPr indent="-330200" lvl="0" marL="457200" rtl="0" algn="l">
              <a:lnSpc>
                <a:spcPct val="150000"/>
              </a:lnSpc>
              <a:spcBef>
                <a:spcPts val="0"/>
              </a:spcBef>
              <a:spcAft>
                <a:spcPts val="0"/>
              </a:spcAft>
              <a:buSzPts val="1600"/>
              <a:buChar char="●"/>
            </a:pPr>
            <a:r>
              <a:rPr lang="en"/>
              <a:t>Robust plugin ecosystem for various transformation and bundling tasks</a:t>
            </a:r>
            <a:endParaRPr/>
          </a:p>
          <a:p>
            <a:pPr indent="-330200" lvl="0" marL="457200" rtl="0" algn="l">
              <a:lnSpc>
                <a:spcPct val="150000"/>
              </a:lnSpc>
              <a:spcBef>
                <a:spcPts val="0"/>
              </a:spcBef>
              <a:spcAft>
                <a:spcPts val="0"/>
              </a:spcAft>
              <a:buSzPts val="1600"/>
              <a:buChar char="●"/>
            </a:pPr>
            <a:r>
              <a:rPr lang="en"/>
              <a:t>Readies development code for production consumption</a:t>
            </a:r>
            <a:endParaRPr/>
          </a:p>
          <a:p>
            <a:pPr indent="-128587" lvl="1" marL="579437" rtl="0" algn="l">
              <a:lnSpc>
                <a:spcPct val="100000"/>
              </a:lnSpc>
              <a:spcBef>
                <a:spcPts val="500"/>
              </a:spcBef>
              <a:spcAft>
                <a:spcPts val="0"/>
              </a:spcAft>
              <a:buClr>
                <a:schemeClr val="dk1"/>
              </a:buClr>
              <a:buSzPts val="1600"/>
              <a:buNone/>
            </a:pPr>
            <a:r>
              <a:t/>
            </a:r>
            <a:endParaRPr/>
          </a:p>
        </p:txBody>
      </p:sp>
      <p:sp>
        <p:nvSpPr>
          <p:cNvPr id="240" name="Google Shape;240;p28"/>
          <p:cNvSpPr txBox="1"/>
          <p:nvPr>
            <p:ph type="title"/>
          </p:nvPr>
        </p:nvSpPr>
        <p:spPr>
          <a:xfrm>
            <a:off x="457200" y="557784"/>
            <a:ext cx="11368200" cy="369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Font typeface="Arial"/>
              <a:buNone/>
            </a:pPr>
            <a:r>
              <a:rPr lang="en"/>
              <a:t>What is Webpack?</a:t>
            </a:r>
            <a:endParaRPr/>
          </a:p>
        </p:txBody>
      </p:sp>
      <p:sp>
        <p:nvSpPr>
          <p:cNvPr id="241" name="Google Shape;241;p28"/>
          <p:cNvSpPr txBox="1"/>
          <p:nvPr>
            <p:ph idx="11" type="ftr"/>
          </p:nvPr>
        </p:nvSpPr>
        <p:spPr>
          <a:xfrm>
            <a:off x="1042416" y="6438349"/>
            <a:ext cx="1198200" cy="190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t>© Cognizant Softvision</a:t>
            </a:r>
            <a:endParaRPr/>
          </a:p>
        </p:txBody>
      </p:sp>
      <p:sp>
        <p:nvSpPr>
          <p:cNvPr id="242" name="Google Shape;242;p28"/>
          <p:cNvSpPr txBox="1"/>
          <p:nvPr>
            <p:ph idx="12" type="sldNum"/>
          </p:nvPr>
        </p:nvSpPr>
        <p:spPr>
          <a:xfrm>
            <a:off x="457199" y="6438651"/>
            <a:ext cx="352200" cy="190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43" name="Google Shape;243;p28"/>
          <p:cNvSpPr txBox="1"/>
          <p:nvPr>
            <p:ph idx="2" type="body"/>
          </p:nvPr>
        </p:nvSpPr>
        <p:spPr>
          <a:xfrm>
            <a:off x="457201" y="5876091"/>
            <a:ext cx="4114800" cy="349800"/>
          </a:xfrm>
          <a:prstGeom prst="rect">
            <a:avLst/>
          </a:prstGeom>
        </p:spPr>
        <p:txBody>
          <a:bodyPr anchorCtr="0" anchor="b" bIns="0" lIns="0" spcFirstLastPara="1" rIns="0" wrap="square" tIns="0">
            <a:noAutofit/>
          </a:bodyPr>
          <a:lstStyle/>
          <a:p>
            <a:pPr indent="0" lvl="0" marL="0" rtl="0" algn="l">
              <a:spcBef>
                <a:spcPts val="1000"/>
              </a:spcBef>
              <a:spcAft>
                <a:spcPts val="0"/>
              </a:spcAft>
              <a:buNone/>
            </a:pPr>
            <a:r>
              <a:rPr lang="en"/>
              <a:t>Image sourced from main page of </a:t>
            </a:r>
            <a:r>
              <a:rPr lang="en" u="sng">
                <a:solidFill>
                  <a:schemeClr val="hlink"/>
                </a:solidFill>
                <a:hlinkClick r:id="rId3"/>
              </a:rPr>
              <a:t>https://webpack.js.org</a:t>
            </a:r>
            <a:r>
              <a:rPr lang="en"/>
              <a:t> </a:t>
            </a:r>
            <a:endParaRPr/>
          </a:p>
        </p:txBody>
      </p:sp>
      <p:pic>
        <p:nvPicPr>
          <p:cNvPr id="244" name="Google Shape;244;p28"/>
          <p:cNvPicPr preferRelativeResize="0"/>
          <p:nvPr>
            <p:ph idx="3" type="pic"/>
          </p:nvPr>
        </p:nvPicPr>
        <p:blipFill>
          <a:blip r:embed="rId4">
            <a:alphaModFix/>
          </a:blip>
          <a:stretch>
            <a:fillRect/>
          </a:stretch>
        </p:blipFill>
        <p:spPr>
          <a:xfrm>
            <a:off x="4919575" y="1957137"/>
            <a:ext cx="7272601" cy="3267476"/>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CSV-] Office Theme Generic">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